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7" r:id="rId2"/>
    <p:sldId id="776" r:id="rId3"/>
    <p:sldId id="777" r:id="rId4"/>
    <p:sldId id="765" r:id="rId5"/>
    <p:sldId id="784" r:id="rId6"/>
    <p:sldId id="768" r:id="rId7"/>
    <p:sldId id="779" r:id="rId8"/>
    <p:sldId id="762" r:id="rId9"/>
    <p:sldId id="778" r:id="rId10"/>
    <p:sldId id="769" r:id="rId11"/>
    <p:sldId id="780" r:id="rId12"/>
    <p:sldId id="770" r:id="rId13"/>
    <p:sldId id="781" r:id="rId14"/>
    <p:sldId id="763" r:id="rId15"/>
    <p:sldId id="771" r:id="rId16"/>
    <p:sldId id="782" r:id="rId17"/>
    <p:sldId id="772" r:id="rId18"/>
    <p:sldId id="783" r:id="rId19"/>
    <p:sldId id="775" r:id="rId20"/>
    <p:sldId id="757" r:id="rId21"/>
    <p:sldId id="755" r:id="rId22"/>
    <p:sldId id="283" r:id="rId23"/>
    <p:sldId id="480" r:id="rId24"/>
  </p:sldIdLst>
  <p:sldSz cx="12192000" cy="6858000"/>
  <p:notesSz cx="6858000" cy="9144000"/>
  <p:custDataLst>
    <p:tags r:id="rId2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1pPr>
    <a:lvl2pPr marL="0" marR="0" indent="228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2pPr>
    <a:lvl3pPr marL="0" marR="0" indent="457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3pPr>
    <a:lvl4pPr marL="0" marR="0" indent="685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4pPr>
    <a:lvl5pPr marL="0" marR="0" indent="9144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5pPr>
    <a:lvl6pPr marL="0" marR="0" indent="11430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6pPr>
    <a:lvl7pPr marL="0" marR="0" indent="1371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7pPr>
    <a:lvl8pPr marL="0" marR="0" indent="1600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8pPr>
    <a:lvl9pPr marL="0" marR="0" indent="1828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defRPr kumimoji="0" sz="2500" b="0" i="0" u="none" strike="noStrike" cap="none" spc="75" normalizeH="0" baseline="0">
        <a:ln>
          <a:noFill/>
        </a:ln>
        <a:solidFill>
          <a:srgbClr val="000000"/>
        </a:solidFill>
        <a:effectLst/>
        <a:uFillTx/>
        <a:latin typeface="Raleway"/>
        <a:ea typeface="Raleway"/>
        <a:cs typeface="Raleway"/>
        <a:sym typeface="Ralewa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ang" initials="AW" lastIdx="1" clrIdx="0"/>
  <p:cmAuthor id="2" name="dfsdb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50"/>
    <a:srgbClr val="F1F1F1"/>
    <a:srgbClr val="2DA312"/>
    <a:srgbClr val="1628D4"/>
    <a:srgbClr val="FF254F"/>
    <a:srgbClr val="A2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DB824-CD0D-41DB-8FD9-2BEDD3655871}" v="10" dt="2022-08-02T12:34:36.774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D019-134D-40FF-96E3-6991C65C4CA0}" type="datetimeFigureOut">
              <a:rPr lang="en-AU" smtClean="0"/>
              <a:t>30/11/2022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BD8A-4BB9-4598-A80C-52C8FC23E09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17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50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0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1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3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1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68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2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8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ert Picture Here.pn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images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369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70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17500" y="24130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71" name="Insert Picture Here.png"/>
          <p:cNvSpPr>
            <a:spLocks noGrp="1"/>
          </p:cNvSpPr>
          <p:nvPr>
            <p:ph type="pic" sz="half" idx="15"/>
          </p:nvPr>
        </p:nvSpPr>
        <p:spPr>
          <a:xfrm>
            <a:off x="317500" y="4508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images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0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17500" y="24130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1" name="Insert Picture Here.png"/>
          <p:cNvSpPr>
            <a:spLocks noGrp="1"/>
          </p:cNvSpPr>
          <p:nvPr>
            <p:ph type="pic" sz="half" idx="15"/>
          </p:nvPr>
        </p:nvSpPr>
        <p:spPr>
          <a:xfrm>
            <a:off x="317500" y="4508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393" name="Rectangle"/>
          <p:cNvSpPr>
            <a:spLocks noGrp="1"/>
          </p:cNvSpPr>
          <p:nvPr>
            <p:ph type="body" sz="half" idx="16"/>
          </p:nvPr>
        </p:nvSpPr>
        <p:spPr>
          <a:xfrm>
            <a:off x="6096000" y="317500"/>
            <a:ext cx="2889250" cy="622300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1270000" dist="635000" dir="108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 imag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522" name="Insert Picture Here.png"/>
          <p:cNvSpPr>
            <a:spLocks noGrp="1"/>
          </p:cNvSpPr>
          <p:nvPr>
            <p:ph type="pic" sz="quarter" idx="13"/>
          </p:nvPr>
        </p:nvSpPr>
        <p:spPr>
          <a:xfrm>
            <a:off x="3232150" y="31750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3" name="Insert Picture Here.png"/>
          <p:cNvSpPr>
            <a:spLocks noGrp="1"/>
          </p:cNvSpPr>
          <p:nvPr>
            <p:ph type="pic" sz="quarter" idx="14"/>
          </p:nvPr>
        </p:nvSpPr>
        <p:spPr>
          <a:xfrm>
            <a:off x="3232150" y="18859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4" name="Insert Picture Here.png"/>
          <p:cNvSpPr>
            <a:spLocks noGrp="1"/>
          </p:cNvSpPr>
          <p:nvPr>
            <p:ph type="pic" sz="quarter" idx="15"/>
          </p:nvPr>
        </p:nvSpPr>
        <p:spPr>
          <a:xfrm>
            <a:off x="3232150" y="50355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5" name="Insert Picture Here.png"/>
          <p:cNvSpPr>
            <a:spLocks noGrp="1"/>
          </p:cNvSpPr>
          <p:nvPr>
            <p:ph type="pic" sz="quarter" idx="16"/>
          </p:nvPr>
        </p:nvSpPr>
        <p:spPr>
          <a:xfrm>
            <a:off x="3232150" y="34607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6" name="Insert Picture Here.png"/>
          <p:cNvSpPr>
            <a:spLocks noGrp="1"/>
          </p:cNvSpPr>
          <p:nvPr>
            <p:ph type="pic" sz="quarter" idx="17"/>
          </p:nvPr>
        </p:nvSpPr>
        <p:spPr>
          <a:xfrm>
            <a:off x="6134100" y="31750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7" name="Insert Picture Here.png"/>
          <p:cNvSpPr>
            <a:spLocks noGrp="1"/>
          </p:cNvSpPr>
          <p:nvPr>
            <p:ph type="pic" sz="quarter" idx="18"/>
          </p:nvPr>
        </p:nvSpPr>
        <p:spPr>
          <a:xfrm>
            <a:off x="6134100" y="18859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8" name="Insert Picture Here.png"/>
          <p:cNvSpPr>
            <a:spLocks noGrp="1"/>
          </p:cNvSpPr>
          <p:nvPr>
            <p:ph type="pic" sz="quarter" idx="19"/>
          </p:nvPr>
        </p:nvSpPr>
        <p:spPr>
          <a:xfrm>
            <a:off x="6134100" y="50355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29" name="Insert Picture Here.png"/>
          <p:cNvSpPr>
            <a:spLocks noGrp="1"/>
          </p:cNvSpPr>
          <p:nvPr>
            <p:ph type="pic" sz="quarter" idx="20"/>
          </p:nvPr>
        </p:nvSpPr>
        <p:spPr>
          <a:xfrm>
            <a:off x="6134100" y="34607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30" name="Insert Picture Here.png"/>
          <p:cNvSpPr>
            <a:spLocks noGrp="1"/>
          </p:cNvSpPr>
          <p:nvPr>
            <p:ph type="pic" sz="quarter" idx="21"/>
          </p:nvPr>
        </p:nvSpPr>
        <p:spPr>
          <a:xfrm>
            <a:off x="317500" y="31750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31" name="Insert Picture Here.png"/>
          <p:cNvSpPr>
            <a:spLocks noGrp="1"/>
          </p:cNvSpPr>
          <p:nvPr>
            <p:ph type="pic" sz="quarter" idx="22"/>
          </p:nvPr>
        </p:nvSpPr>
        <p:spPr>
          <a:xfrm>
            <a:off x="317500" y="18859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32" name="Insert Picture Here.png"/>
          <p:cNvSpPr>
            <a:spLocks noGrp="1"/>
          </p:cNvSpPr>
          <p:nvPr>
            <p:ph type="pic" sz="quarter" idx="23"/>
          </p:nvPr>
        </p:nvSpPr>
        <p:spPr>
          <a:xfrm>
            <a:off x="317500" y="50355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33" name="Insert Picture Here.png"/>
          <p:cNvSpPr>
            <a:spLocks noGrp="1"/>
          </p:cNvSpPr>
          <p:nvPr>
            <p:ph type="pic" sz="quarter" idx="24"/>
          </p:nvPr>
        </p:nvSpPr>
        <p:spPr>
          <a:xfrm>
            <a:off x="317500" y="3460750"/>
            <a:ext cx="2838450" cy="1504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entranc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"/>
          <p:cNvSpPr/>
          <p:nvPr userDrawn="1"/>
        </p:nvSpPr>
        <p:spPr>
          <a:xfrm>
            <a:off x="-16080" y="-23362"/>
            <a:ext cx="12208080" cy="6904724"/>
          </a:xfrm>
          <a:prstGeom prst="rect">
            <a:avLst/>
          </a:prstGeom>
          <a:gradFill>
            <a:gsLst>
              <a:gs pos="29000">
                <a:srgbClr val="FF1008"/>
              </a:gs>
              <a:gs pos="98996">
                <a:srgbClr val="875EFF"/>
              </a:gs>
            </a:gsLst>
            <a:lin ang="18840000" scaled="0"/>
          </a:gradFill>
          <a:ln w="12700">
            <a:miter lim="400000"/>
          </a:ln>
        </p:spPr>
        <p:txBody>
          <a:bodyPr lIns="67733" tIns="67733" rIns="67733" bIns="67733" anchor="ctr"/>
          <a:lstStyle/>
          <a:p>
            <a:pPr>
              <a:lnSpc>
                <a:spcPts val="16265"/>
              </a:lnSpc>
              <a:defRPr sz="12000" spc="0">
                <a:solidFill>
                  <a:srgbClr val="FFFFFF"/>
                </a:solidFill>
              </a:defRPr>
            </a:pPr>
            <a:endParaRPr sz="16000" dirty="0"/>
          </a:p>
        </p:txBody>
      </p:sp>
      <p:sp>
        <p:nvSpPr>
          <p:cNvPr id="12" name="Presentation…"/>
          <p:cNvSpPr txBox="1"/>
          <p:nvPr userDrawn="1"/>
        </p:nvSpPr>
        <p:spPr>
          <a:xfrm>
            <a:off x="1486664" y="9369338"/>
            <a:ext cx="7168907" cy="3381267"/>
          </a:xfrm>
          <a:prstGeom prst="rect">
            <a:avLst/>
          </a:prstGeom>
          <a:ln w="12700">
            <a:miter lim="400000"/>
          </a:ln>
        </p:spPr>
        <p:txBody>
          <a:bodyPr wrap="square" lIns="67733" tIns="67733" rIns="67733" bIns="67733" anchor="b">
            <a:spAutoFit/>
          </a:bodyPr>
          <a:lstStyle/>
          <a:p>
            <a:pPr>
              <a:lnSpc>
                <a:spcPts val="25335"/>
              </a:lnSpc>
              <a:defRPr sz="19000" spc="0">
                <a:solidFill>
                  <a:srgbClr val="FFFFFF"/>
                </a:solidFill>
              </a:defRPr>
            </a:pPr>
            <a:endParaRPr sz="25335" dirty="0"/>
          </a:p>
        </p:txBody>
      </p:sp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1326" y="5786951"/>
            <a:ext cx="2481445" cy="6314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9230" y="5191027"/>
            <a:ext cx="5462413" cy="12274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endParaRPr lang="es-ES" dirty="0"/>
          </a:p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sert Picture Here.png"/>
          <p:cNvSpPr>
            <a:spLocks noGrp="1"/>
          </p:cNvSpPr>
          <p:nvPr>
            <p:ph type="pic" idx="13"/>
          </p:nvPr>
        </p:nvSpPr>
        <p:spPr>
          <a:xfrm>
            <a:off x="0" y="1737360"/>
            <a:ext cx="7294418" cy="42300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8698770" y="909971"/>
            <a:ext cx="1654779" cy="165477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nsert Picture Here.png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7930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4298950" cy="6223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69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4686300" y="317500"/>
            <a:ext cx="4298950" cy="6223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271" name="Rectangle"/>
          <p:cNvSpPr>
            <a:spLocks noGrp="1"/>
          </p:cNvSpPr>
          <p:nvPr>
            <p:ph type="body" sz="half" idx="15"/>
          </p:nvPr>
        </p:nvSpPr>
        <p:spPr>
          <a:xfrm>
            <a:off x="317500" y="3429000"/>
            <a:ext cx="8667750" cy="311150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1270000" dist="635000" dir="162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206750" y="31750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280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206750" y="346075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288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89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17500" y="346075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07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17500" y="3460750"/>
            <a:ext cx="8667750" cy="3079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309" name="Rectangle"/>
          <p:cNvSpPr>
            <a:spLocks noGrp="1"/>
          </p:cNvSpPr>
          <p:nvPr>
            <p:ph type="body" sz="half" idx="15"/>
          </p:nvPr>
        </p:nvSpPr>
        <p:spPr>
          <a:xfrm>
            <a:off x="6096000" y="317500"/>
            <a:ext cx="2889250" cy="622300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1270000" dist="635000" dir="108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imag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17500" y="317500"/>
            <a:ext cx="2838450" cy="622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27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6134100" y="317500"/>
            <a:ext cx="2838450" cy="622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28" name="Insert Picture Here.png"/>
          <p:cNvSpPr>
            <a:spLocks noGrp="1"/>
          </p:cNvSpPr>
          <p:nvPr>
            <p:ph type="pic" sz="half" idx="15"/>
          </p:nvPr>
        </p:nvSpPr>
        <p:spPr>
          <a:xfrm>
            <a:off x="3225800" y="317500"/>
            <a:ext cx="2838450" cy="622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image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Insert Picture Here.png"/>
          <p:cNvSpPr>
            <a:spLocks noGrp="1"/>
          </p:cNvSpPr>
          <p:nvPr>
            <p:ph type="pic" sz="half" idx="13"/>
          </p:nvPr>
        </p:nvSpPr>
        <p:spPr>
          <a:xfrm>
            <a:off x="3206750" y="317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360" name="Insert Picture Here.png"/>
          <p:cNvSpPr>
            <a:spLocks noGrp="1"/>
          </p:cNvSpPr>
          <p:nvPr>
            <p:ph type="pic" sz="half" idx="14"/>
          </p:nvPr>
        </p:nvSpPr>
        <p:spPr>
          <a:xfrm>
            <a:off x="3206750" y="24130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61" name="Insert Picture Here.png"/>
          <p:cNvSpPr>
            <a:spLocks noGrp="1"/>
          </p:cNvSpPr>
          <p:nvPr>
            <p:ph type="pic" sz="half" idx="15"/>
          </p:nvPr>
        </p:nvSpPr>
        <p:spPr>
          <a:xfrm>
            <a:off x="3206750" y="4508500"/>
            <a:ext cx="8667750" cy="2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35378" y="317500"/>
            <a:ext cx="539751" cy="33342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defRPr sz="1500" spc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-Bold"/>
              </a:defRPr>
            </a:lvl1pPr>
          </a:lstStyle>
          <a:p>
            <a:fld id="{C145605A-8496-4CA7-A70C-70583C497DF1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marL="0" marR="0" indent="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Bebas Neue Bold"/>
        </a:defRPr>
      </a:lvl1pPr>
      <a:lvl2pPr marL="0" marR="0" indent="1143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2pPr>
      <a:lvl3pPr marL="0" marR="0" indent="2286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3pPr>
      <a:lvl4pPr marL="0" marR="0" indent="3429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4pPr>
      <a:lvl5pPr marL="0" marR="0" indent="4572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5pPr>
      <a:lvl6pPr marL="0" marR="0" indent="5715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6pPr>
      <a:lvl7pPr marL="0" marR="0" indent="6858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7pPr>
      <a:lvl8pPr marL="0" marR="0" indent="8001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8pPr>
      <a:lvl9pPr marL="0" marR="0" indent="914400" algn="l" defTabSz="41275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37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Bebas Neue Bold"/>
        </a:defRPr>
      </a:lvl9pPr>
    </p:titleStyle>
    <p:bodyStyle>
      <a:lvl1pPr marL="0" marR="0" indent="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aleway"/>
        </a:defRPr>
      </a:lvl1pPr>
      <a:lvl2pPr marL="0" marR="0" indent="1143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aleway"/>
        </a:defRPr>
      </a:lvl2pPr>
      <a:lvl3pPr marL="0" marR="0" indent="2286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aleway"/>
        </a:defRPr>
      </a:lvl3pPr>
      <a:lvl4pPr marL="0" marR="0" indent="3429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aleway"/>
        </a:defRPr>
      </a:lvl4pPr>
      <a:lvl5pPr marL="0" marR="0" indent="4572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aleway"/>
        </a:defRPr>
      </a:lvl5pPr>
      <a:lvl6pPr marL="0" marR="0" indent="5715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6858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8001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914400" algn="just" defTabSz="41275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1250" b="0" i="0" u="none" strike="noStrike" cap="none" spc="38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9" Type="http://schemas.openxmlformats.org/officeDocument/2006/relationships/image" Target="../media/image8.svg"/><Relationship Id="rId3" Type="http://schemas.openxmlformats.org/officeDocument/2006/relationships/image" Target="../media/image9.emf"/><Relationship Id="rId21" Type="http://schemas.openxmlformats.org/officeDocument/2006/relationships/image" Target="../media/image45.svg"/><Relationship Id="rId34" Type="http://schemas.openxmlformats.org/officeDocument/2006/relationships/image" Target="../media/image56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1.svg"/><Relationship Id="rId33" Type="http://schemas.openxmlformats.org/officeDocument/2006/relationships/image" Target="../media/image55.svg"/><Relationship Id="rId38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44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0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47.sv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18.png"/><Relationship Id="rId19" Type="http://schemas.openxmlformats.org/officeDocument/2006/relationships/image" Target="../media/image43.svg"/><Relationship Id="rId31" Type="http://schemas.openxmlformats.org/officeDocument/2006/relationships/image" Target="../media/image5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9" Type="http://schemas.openxmlformats.org/officeDocument/2006/relationships/image" Target="../media/image8.svg"/><Relationship Id="rId3" Type="http://schemas.openxmlformats.org/officeDocument/2006/relationships/image" Target="../media/image9.emf"/><Relationship Id="rId21" Type="http://schemas.openxmlformats.org/officeDocument/2006/relationships/image" Target="../media/image45.svg"/><Relationship Id="rId34" Type="http://schemas.openxmlformats.org/officeDocument/2006/relationships/image" Target="../media/image56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1.svg"/><Relationship Id="rId33" Type="http://schemas.openxmlformats.org/officeDocument/2006/relationships/image" Target="../media/image55.svg"/><Relationship Id="rId38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44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0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40" Type="http://schemas.openxmlformats.org/officeDocument/2006/relationships/image" Target="../media/image60.emf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47.sv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18.png"/><Relationship Id="rId19" Type="http://schemas.openxmlformats.org/officeDocument/2006/relationships/image" Target="../media/image43.svg"/><Relationship Id="rId31" Type="http://schemas.openxmlformats.org/officeDocument/2006/relationships/image" Target="../media/image5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18" Type="http://schemas.openxmlformats.org/officeDocument/2006/relationships/image" Target="../media/image30.png"/><Relationship Id="rId26" Type="http://schemas.openxmlformats.org/officeDocument/2006/relationships/image" Target="../media/image54.png"/><Relationship Id="rId39" Type="http://schemas.openxmlformats.org/officeDocument/2006/relationships/image" Target="../media/image36.svg"/><Relationship Id="rId3" Type="http://schemas.openxmlformats.org/officeDocument/2006/relationships/image" Target="../media/image9.emf"/><Relationship Id="rId21" Type="http://schemas.openxmlformats.org/officeDocument/2006/relationships/image" Target="../media/image49.svg"/><Relationship Id="rId34" Type="http://schemas.openxmlformats.org/officeDocument/2006/relationships/image" Target="../media/image16.png"/><Relationship Id="rId42" Type="http://schemas.openxmlformats.org/officeDocument/2006/relationships/image" Target="../media/image7.pn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3.svg"/><Relationship Id="rId33" Type="http://schemas.openxmlformats.org/officeDocument/2006/relationships/image" Target="../media/image15.sv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7.svg"/><Relationship Id="rId41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52.png"/><Relationship Id="rId32" Type="http://schemas.openxmlformats.org/officeDocument/2006/relationships/image" Target="../media/image14.png"/><Relationship Id="rId37" Type="http://schemas.openxmlformats.org/officeDocument/2006/relationships/image" Target="../media/image13.svg"/><Relationship Id="rId40" Type="http://schemas.openxmlformats.org/officeDocument/2006/relationships/image" Target="../media/image61.png"/><Relationship Id="rId5" Type="http://schemas.openxmlformats.org/officeDocument/2006/relationships/image" Target="../media/image19.svg"/><Relationship Id="rId15" Type="http://schemas.openxmlformats.org/officeDocument/2006/relationships/image" Target="../media/image45.svg"/><Relationship Id="rId23" Type="http://schemas.openxmlformats.org/officeDocument/2006/relationships/image" Target="../media/image51.svg"/><Relationship Id="rId28" Type="http://schemas.openxmlformats.org/officeDocument/2006/relationships/image" Target="../media/image56.png"/><Relationship Id="rId36" Type="http://schemas.openxmlformats.org/officeDocument/2006/relationships/image" Target="../media/image12.png"/><Relationship Id="rId10" Type="http://schemas.openxmlformats.org/officeDocument/2006/relationships/image" Target="../media/image24.png"/><Relationship Id="rId19" Type="http://schemas.openxmlformats.org/officeDocument/2006/relationships/image" Target="../media/image31.svg"/><Relationship Id="rId31" Type="http://schemas.openxmlformats.org/officeDocument/2006/relationships/image" Target="../media/image5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Relationship Id="rId27" Type="http://schemas.openxmlformats.org/officeDocument/2006/relationships/image" Target="../media/image55.svg"/><Relationship Id="rId30" Type="http://schemas.openxmlformats.org/officeDocument/2006/relationships/image" Target="../media/image58.png"/><Relationship Id="rId35" Type="http://schemas.openxmlformats.org/officeDocument/2006/relationships/image" Target="../media/image17.svg"/><Relationship Id="rId43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18" Type="http://schemas.openxmlformats.org/officeDocument/2006/relationships/image" Target="../media/image30.png"/><Relationship Id="rId26" Type="http://schemas.openxmlformats.org/officeDocument/2006/relationships/image" Target="../media/image54.png"/><Relationship Id="rId39" Type="http://schemas.openxmlformats.org/officeDocument/2006/relationships/image" Target="../media/image36.svg"/><Relationship Id="rId3" Type="http://schemas.openxmlformats.org/officeDocument/2006/relationships/image" Target="../media/image9.emf"/><Relationship Id="rId21" Type="http://schemas.openxmlformats.org/officeDocument/2006/relationships/image" Target="../media/image49.svg"/><Relationship Id="rId34" Type="http://schemas.openxmlformats.org/officeDocument/2006/relationships/image" Target="../media/image16.png"/><Relationship Id="rId42" Type="http://schemas.openxmlformats.org/officeDocument/2006/relationships/image" Target="../media/image7.png"/><Relationship Id="rId7" Type="http://schemas.openxmlformats.org/officeDocument/2006/relationships/image" Target="../media/image21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3.svg"/><Relationship Id="rId33" Type="http://schemas.openxmlformats.org/officeDocument/2006/relationships/image" Target="../media/image15.sv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7.svg"/><Relationship Id="rId41" Type="http://schemas.openxmlformats.org/officeDocument/2006/relationships/image" Target="../media/image6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52.png"/><Relationship Id="rId32" Type="http://schemas.openxmlformats.org/officeDocument/2006/relationships/image" Target="../media/image14.png"/><Relationship Id="rId37" Type="http://schemas.openxmlformats.org/officeDocument/2006/relationships/image" Target="../media/image13.svg"/><Relationship Id="rId40" Type="http://schemas.openxmlformats.org/officeDocument/2006/relationships/image" Target="../media/image61.png"/><Relationship Id="rId5" Type="http://schemas.openxmlformats.org/officeDocument/2006/relationships/image" Target="../media/image19.svg"/><Relationship Id="rId15" Type="http://schemas.openxmlformats.org/officeDocument/2006/relationships/image" Target="../media/image45.svg"/><Relationship Id="rId23" Type="http://schemas.openxmlformats.org/officeDocument/2006/relationships/image" Target="../media/image51.svg"/><Relationship Id="rId28" Type="http://schemas.openxmlformats.org/officeDocument/2006/relationships/image" Target="../media/image56.png"/><Relationship Id="rId36" Type="http://schemas.openxmlformats.org/officeDocument/2006/relationships/image" Target="../media/image12.png"/><Relationship Id="rId10" Type="http://schemas.openxmlformats.org/officeDocument/2006/relationships/image" Target="../media/image24.png"/><Relationship Id="rId19" Type="http://schemas.openxmlformats.org/officeDocument/2006/relationships/image" Target="../media/image31.svg"/><Relationship Id="rId31" Type="http://schemas.openxmlformats.org/officeDocument/2006/relationships/image" Target="../media/image59.svg"/><Relationship Id="rId44" Type="http://schemas.openxmlformats.org/officeDocument/2006/relationships/image" Target="../media/image63.emf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Relationship Id="rId27" Type="http://schemas.openxmlformats.org/officeDocument/2006/relationships/image" Target="../media/image55.svg"/><Relationship Id="rId30" Type="http://schemas.openxmlformats.org/officeDocument/2006/relationships/image" Target="../media/image58.png"/><Relationship Id="rId35" Type="http://schemas.openxmlformats.org/officeDocument/2006/relationships/image" Target="../media/image17.svg"/><Relationship Id="rId43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48.png"/><Relationship Id="rId26" Type="http://schemas.openxmlformats.org/officeDocument/2006/relationships/image" Target="../media/image58.png"/><Relationship Id="rId39" Type="http://schemas.openxmlformats.org/officeDocument/2006/relationships/image" Target="../media/image72.svg"/><Relationship Id="rId3" Type="http://schemas.openxmlformats.org/officeDocument/2006/relationships/image" Target="../media/image9.emf"/><Relationship Id="rId21" Type="http://schemas.openxmlformats.org/officeDocument/2006/relationships/image" Target="../media/image51.svg"/><Relationship Id="rId34" Type="http://schemas.openxmlformats.org/officeDocument/2006/relationships/image" Target="../media/image30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70.svg"/><Relationship Id="rId38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54.png"/><Relationship Id="rId32" Type="http://schemas.openxmlformats.org/officeDocument/2006/relationships/image" Target="../media/image69.png"/><Relationship Id="rId37" Type="http://schemas.openxmlformats.org/officeDocument/2006/relationships/image" Target="../media/image8.svg"/><Relationship Id="rId5" Type="http://schemas.openxmlformats.org/officeDocument/2006/relationships/image" Target="../media/image13.svg"/><Relationship Id="rId15" Type="http://schemas.openxmlformats.org/officeDocument/2006/relationships/image" Target="../media/image25.svg"/><Relationship Id="rId23" Type="http://schemas.openxmlformats.org/officeDocument/2006/relationships/image" Target="../media/image53.svg"/><Relationship Id="rId28" Type="http://schemas.openxmlformats.org/officeDocument/2006/relationships/image" Target="../media/image65.png"/><Relationship Id="rId36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49.svg"/><Relationship Id="rId31" Type="http://schemas.openxmlformats.org/officeDocument/2006/relationships/image" Target="../media/image68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52.png"/><Relationship Id="rId27" Type="http://schemas.openxmlformats.org/officeDocument/2006/relationships/image" Target="../media/image59.svg"/><Relationship Id="rId30" Type="http://schemas.openxmlformats.org/officeDocument/2006/relationships/image" Target="../media/image67.png"/><Relationship Id="rId35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48.png"/><Relationship Id="rId26" Type="http://schemas.openxmlformats.org/officeDocument/2006/relationships/image" Target="../media/image58.png"/><Relationship Id="rId39" Type="http://schemas.openxmlformats.org/officeDocument/2006/relationships/image" Target="../media/image72.svg"/><Relationship Id="rId3" Type="http://schemas.openxmlformats.org/officeDocument/2006/relationships/image" Target="../media/image9.emf"/><Relationship Id="rId21" Type="http://schemas.openxmlformats.org/officeDocument/2006/relationships/image" Target="../media/image51.svg"/><Relationship Id="rId34" Type="http://schemas.openxmlformats.org/officeDocument/2006/relationships/image" Target="../media/image30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70.svg"/><Relationship Id="rId38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54.png"/><Relationship Id="rId32" Type="http://schemas.openxmlformats.org/officeDocument/2006/relationships/image" Target="../media/image69.png"/><Relationship Id="rId37" Type="http://schemas.openxmlformats.org/officeDocument/2006/relationships/image" Target="../media/image8.svg"/><Relationship Id="rId40" Type="http://schemas.openxmlformats.org/officeDocument/2006/relationships/image" Target="../media/image73.emf"/><Relationship Id="rId5" Type="http://schemas.openxmlformats.org/officeDocument/2006/relationships/image" Target="../media/image13.svg"/><Relationship Id="rId15" Type="http://schemas.openxmlformats.org/officeDocument/2006/relationships/image" Target="../media/image25.svg"/><Relationship Id="rId23" Type="http://schemas.openxmlformats.org/officeDocument/2006/relationships/image" Target="../media/image53.svg"/><Relationship Id="rId28" Type="http://schemas.openxmlformats.org/officeDocument/2006/relationships/image" Target="../media/image65.png"/><Relationship Id="rId36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49.svg"/><Relationship Id="rId31" Type="http://schemas.openxmlformats.org/officeDocument/2006/relationships/image" Target="../media/image68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52.png"/><Relationship Id="rId27" Type="http://schemas.openxmlformats.org/officeDocument/2006/relationships/image" Target="../media/image59.svg"/><Relationship Id="rId30" Type="http://schemas.openxmlformats.org/officeDocument/2006/relationships/image" Target="../media/image67.png"/><Relationship Id="rId3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48.png"/><Relationship Id="rId26" Type="http://schemas.openxmlformats.org/officeDocument/2006/relationships/image" Target="../media/image65.png"/><Relationship Id="rId39" Type="http://schemas.openxmlformats.org/officeDocument/2006/relationships/image" Target="../media/image8.svg"/><Relationship Id="rId3" Type="http://schemas.openxmlformats.org/officeDocument/2006/relationships/image" Target="../media/image9.emf"/><Relationship Id="rId21" Type="http://schemas.openxmlformats.org/officeDocument/2006/relationships/image" Target="../media/image51.svg"/><Relationship Id="rId34" Type="http://schemas.openxmlformats.org/officeDocument/2006/relationships/image" Target="../media/image74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36.svg"/><Relationship Id="rId38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70.svg"/><Relationship Id="rId41" Type="http://schemas.openxmlformats.org/officeDocument/2006/relationships/image" Target="../media/image7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54.png"/><Relationship Id="rId32" Type="http://schemas.openxmlformats.org/officeDocument/2006/relationships/image" Target="../media/image35.png"/><Relationship Id="rId37" Type="http://schemas.openxmlformats.org/officeDocument/2006/relationships/image" Target="../media/image77.svg"/><Relationship Id="rId40" Type="http://schemas.openxmlformats.org/officeDocument/2006/relationships/image" Target="../media/image71.png"/><Relationship Id="rId5" Type="http://schemas.openxmlformats.org/officeDocument/2006/relationships/image" Target="../media/image13.svg"/><Relationship Id="rId15" Type="http://schemas.openxmlformats.org/officeDocument/2006/relationships/image" Target="../media/image25.svg"/><Relationship Id="rId23" Type="http://schemas.openxmlformats.org/officeDocument/2006/relationships/image" Target="../media/image53.svg"/><Relationship Id="rId28" Type="http://schemas.openxmlformats.org/officeDocument/2006/relationships/image" Target="../media/image69.png"/><Relationship Id="rId36" Type="http://schemas.openxmlformats.org/officeDocument/2006/relationships/image" Target="../media/image76.png"/><Relationship Id="rId10" Type="http://schemas.openxmlformats.org/officeDocument/2006/relationships/image" Target="../media/image20.png"/><Relationship Id="rId19" Type="http://schemas.openxmlformats.org/officeDocument/2006/relationships/image" Target="../media/image49.svg"/><Relationship Id="rId31" Type="http://schemas.openxmlformats.org/officeDocument/2006/relationships/image" Target="../media/image31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52.png"/><Relationship Id="rId27" Type="http://schemas.openxmlformats.org/officeDocument/2006/relationships/image" Target="../media/image66.svg"/><Relationship Id="rId30" Type="http://schemas.openxmlformats.org/officeDocument/2006/relationships/image" Target="../media/image30.png"/><Relationship Id="rId35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48.png"/><Relationship Id="rId26" Type="http://schemas.openxmlformats.org/officeDocument/2006/relationships/image" Target="../media/image65.png"/><Relationship Id="rId39" Type="http://schemas.openxmlformats.org/officeDocument/2006/relationships/image" Target="../media/image8.svg"/><Relationship Id="rId3" Type="http://schemas.openxmlformats.org/officeDocument/2006/relationships/image" Target="../media/image9.emf"/><Relationship Id="rId21" Type="http://schemas.openxmlformats.org/officeDocument/2006/relationships/image" Target="../media/image51.svg"/><Relationship Id="rId34" Type="http://schemas.openxmlformats.org/officeDocument/2006/relationships/image" Target="../media/image74.png"/><Relationship Id="rId42" Type="http://schemas.openxmlformats.org/officeDocument/2006/relationships/image" Target="../media/image78.emf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36.svg"/><Relationship Id="rId38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70.svg"/><Relationship Id="rId41" Type="http://schemas.openxmlformats.org/officeDocument/2006/relationships/image" Target="../media/image7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54.png"/><Relationship Id="rId32" Type="http://schemas.openxmlformats.org/officeDocument/2006/relationships/image" Target="../media/image35.png"/><Relationship Id="rId37" Type="http://schemas.openxmlformats.org/officeDocument/2006/relationships/image" Target="../media/image77.svg"/><Relationship Id="rId40" Type="http://schemas.openxmlformats.org/officeDocument/2006/relationships/image" Target="../media/image71.png"/><Relationship Id="rId5" Type="http://schemas.openxmlformats.org/officeDocument/2006/relationships/image" Target="../media/image13.svg"/><Relationship Id="rId15" Type="http://schemas.openxmlformats.org/officeDocument/2006/relationships/image" Target="../media/image25.svg"/><Relationship Id="rId23" Type="http://schemas.openxmlformats.org/officeDocument/2006/relationships/image" Target="../media/image53.svg"/><Relationship Id="rId28" Type="http://schemas.openxmlformats.org/officeDocument/2006/relationships/image" Target="../media/image69.png"/><Relationship Id="rId36" Type="http://schemas.openxmlformats.org/officeDocument/2006/relationships/image" Target="../media/image76.png"/><Relationship Id="rId10" Type="http://schemas.openxmlformats.org/officeDocument/2006/relationships/image" Target="../media/image20.png"/><Relationship Id="rId19" Type="http://schemas.openxmlformats.org/officeDocument/2006/relationships/image" Target="../media/image49.svg"/><Relationship Id="rId31" Type="http://schemas.openxmlformats.org/officeDocument/2006/relationships/image" Target="../media/image31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52.png"/><Relationship Id="rId27" Type="http://schemas.openxmlformats.org/officeDocument/2006/relationships/image" Target="../media/image66.svg"/><Relationship Id="rId30" Type="http://schemas.openxmlformats.org/officeDocument/2006/relationships/image" Target="../media/image30.png"/><Relationship Id="rId35" Type="http://schemas.openxmlformats.org/officeDocument/2006/relationships/image" Target="../media/image7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8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emf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8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emf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3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8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13.svg"/><Relationship Id="rId26" Type="http://schemas.openxmlformats.org/officeDocument/2006/relationships/image" Target="../media/image31.sv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12.png"/><Relationship Id="rId25" Type="http://schemas.openxmlformats.org/officeDocument/2006/relationships/image" Target="../media/image30.png"/><Relationship Id="rId2" Type="http://schemas.openxmlformats.org/officeDocument/2006/relationships/image" Target="../media/image9.emf"/><Relationship Id="rId16" Type="http://schemas.openxmlformats.org/officeDocument/2006/relationships/image" Target="../media/image25.svg"/><Relationship Id="rId20" Type="http://schemas.openxmlformats.org/officeDocument/2006/relationships/image" Target="../media/image36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29.svg"/><Relationship Id="rId32" Type="http://schemas.openxmlformats.org/officeDocument/2006/relationships/image" Target="../media/image8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9.svg"/><Relationship Id="rId19" Type="http://schemas.openxmlformats.org/officeDocument/2006/relationships/image" Target="../media/image35.png"/><Relationship Id="rId31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13.svg"/><Relationship Id="rId26" Type="http://schemas.openxmlformats.org/officeDocument/2006/relationships/image" Target="../media/image31.sv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12.png"/><Relationship Id="rId25" Type="http://schemas.openxmlformats.org/officeDocument/2006/relationships/image" Target="../media/image30.png"/><Relationship Id="rId33" Type="http://schemas.openxmlformats.org/officeDocument/2006/relationships/image" Target="../media/image39.emf"/><Relationship Id="rId2" Type="http://schemas.openxmlformats.org/officeDocument/2006/relationships/image" Target="../media/image9.emf"/><Relationship Id="rId16" Type="http://schemas.openxmlformats.org/officeDocument/2006/relationships/image" Target="../media/image25.svg"/><Relationship Id="rId20" Type="http://schemas.openxmlformats.org/officeDocument/2006/relationships/image" Target="../media/image36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29.svg"/><Relationship Id="rId32" Type="http://schemas.openxmlformats.org/officeDocument/2006/relationships/image" Target="../media/image8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9.svg"/><Relationship Id="rId19" Type="http://schemas.openxmlformats.org/officeDocument/2006/relationships/image" Target="../media/image35.png"/><Relationship Id="rId31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187970F-18C9-B4F1-AB3A-D2FE83C3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">
            <a:extLst>
              <a:ext uri="{FF2B5EF4-FFF2-40B4-BE49-F238E27FC236}">
                <a16:creationId xmlns:a16="http://schemas.microsoft.com/office/drawing/2014/main" id="{0E472F6F-8003-9FA0-C96B-B59842D4915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25000"/>
                </a:srgbClr>
              </a:gs>
              <a:gs pos="58000">
                <a:srgbClr val="FF254F">
                  <a:alpha val="25000"/>
                </a:srgbClr>
              </a:gs>
            </a:gsLst>
            <a:lin ang="18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C0908B3-D2FD-DD1F-8FD6-19FC4A687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023" y="6019368"/>
            <a:ext cx="3534508" cy="450614"/>
          </a:xfrm>
        </p:spPr>
        <p:txBody>
          <a:bodyPr>
            <a:noAutofit/>
          </a:bodyPr>
          <a:lstStyle/>
          <a:p>
            <a:pPr algn="l"/>
            <a:r>
              <a:rPr lang="es-ES" sz="3000" dirty="0"/>
              <a:t>Solar </a:t>
            </a:r>
            <a:r>
              <a:rPr lang="es-ES" sz="3000" dirty="0" err="1"/>
              <a:t>for</a:t>
            </a:r>
            <a:r>
              <a:rPr lang="es-ES" sz="3000" dirty="0"/>
              <a:t> </a:t>
            </a:r>
            <a:r>
              <a:rPr lang="es-ES" sz="3000" dirty="0" err="1"/>
              <a:t>everybody</a:t>
            </a:r>
            <a:endParaRPr lang="es-ES" sz="30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140297-EDAC-CE2F-A261-2190A33890F0}"/>
              </a:ext>
            </a:extLst>
          </p:cNvPr>
          <p:cNvSpPr txBox="1"/>
          <p:nvPr/>
        </p:nvSpPr>
        <p:spPr>
          <a:xfrm>
            <a:off x="365290" y="388018"/>
            <a:ext cx="7562558" cy="2144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825500" rtl="0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altLang="en-AU" sz="8000" b="0" i="0" u="none" strike="noStrike" cap="none" spc="7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Communication solutions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D4E9A474-EE27-D87C-C08B-13E3F5BB4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9017" y="6138196"/>
            <a:ext cx="1500960" cy="3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996287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8073CEA-C598-3148-BEA2-2B5F9E4C484B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6100566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62DCF6D1-566C-C4D4-BB5F-2BF2A1462B1A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C9886D23-048E-ABF2-C74B-09CAFF847DF1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2FFD4A8-CFB0-261B-2B95-DBA73AE41641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4763" y="1071012"/>
            <a:ext cx="510540" cy="680720"/>
          </a:xfrm>
          <a:prstGeom prst="rect">
            <a:avLst/>
          </a:prstGeom>
        </p:spPr>
      </p:pic>
      <p:pic>
        <p:nvPicPr>
          <p:cNvPr id="119" name="Gráfico 118">
            <a:extLst>
              <a:ext uri="{FF2B5EF4-FFF2-40B4-BE49-F238E27FC236}">
                <a16:creationId xmlns:a16="http://schemas.microsoft.com/office/drawing/2014/main" id="{8B1008D8-E673-6257-6C30-DF873BB0A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5" name="Gráfico 164">
            <a:extLst>
              <a:ext uri="{FF2B5EF4-FFF2-40B4-BE49-F238E27FC236}">
                <a16:creationId xmlns:a16="http://schemas.microsoft.com/office/drawing/2014/main" id="{12482004-DFCE-9347-7267-CF1D7D05E2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36348" y="3740847"/>
            <a:ext cx="163984" cy="3348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72F0E39A-79AF-436B-609B-9E7E446D32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73795" y="3088891"/>
            <a:ext cx="774319" cy="884936"/>
          </a:xfrm>
          <a:prstGeom prst="rect">
            <a:avLst/>
          </a:prstGeom>
        </p:spPr>
      </p:pic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pic>
        <p:nvPicPr>
          <p:cNvPr id="263" name="Gráfico 262">
            <a:extLst>
              <a:ext uri="{FF2B5EF4-FFF2-40B4-BE49-F238E27FC236}">
                <a16:creationId xmlns:a16="http://schemas.microsoft.com/office/drawing/2014/main" id="{80ECAB3D-8C8D-3A39-9B65-39AD1CB03B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81748" y="3642356"/>
            <a:ext cx="216406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6" name="Gráfico 295">
            <a:extLst>
              <a:ext uri="{FF2B5EF4-FFF2-40B4-BE49-F238E27FC236}">
                <a16:creationId xmlns:a16="http://schemas.microsoft.com/office/drawing/2014/main" id="{C65B1A15-61E6-44DC-D733-3626E6659AE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701705" y="3905786"/>
            <a:ext cx="1123188" cy="519049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8ED4A3-2A40-0CF0-5686-4610820F608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78885E-7119-D08D-E9FF-E4E7AD69836C}"/>
              </a:ext>
            </a:extLst>
          </p:cNvPr>
          <p:cNvSpPr txBox="1"/>
          <p:nvPr/>
        </p:nvSpPr>
        <p:spPr>
          <a:xfrm>
            <a:off x="1621941" y="2140982"/>
            <a:ext cx="159979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1652D7-ED54-561D-A2FD-5E097DD2E6F6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66CE3-A59C-2840-8A92-F02132AC7313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66F7B7-5D4D-07C5-ED9C-2570484B1105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A0AF59-6A56-B9CC-FF95-3E8B5DEEDD37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01E93A-B87D-9EA9-212D-90A9FD1EFCD8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97829A-FEB3-EF8F-CD6B-DBCBFD52E192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F42848-A052-2DC9-D129-97D80C0A68F0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C7193-8985-E6FD-EF26-2C0EBC4E372D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BD18AE6-1FFF-CE9F-3990-DB8BFBCD5DBC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EC3B343-CC53-90E1-FE4F-95D9753C35D7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8BD7165-7D4B-1019-EED2-C76ED6E8BE07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651A211-820B-90CA-65C0-1310B683956F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C57098E-DB25-99AB-14C2-FFF1A9F9700F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386AB1-D822-0286-FE22-EE4F9E3B4095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5E79D6-19CC-14B1-F85F-88D628B240B7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A25B185-55A2-B6D3-11BA-EC1E656E673F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76549-1A39-8F7C-3DF7-9FA6C09F3F30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192DBA1-B0A8-80C5-CA4A-713CAA1FA38C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AB68968-9FF0-39F8-16F9-0C8A056271EC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923B117-4A33-981A-444A-CAA34631FE79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19F7BF6-E830-AE17-5E94-1DAF550AF81D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</p:spTree>
    <p:extLst>
      <p:ext uri="{BB962C8B-B14F-4D97-AF65-F5344CB8AC3E}">
        <p14:creationId xmlns:p14="http://schemas.microsoft.com/office/powerpoint/2010/main" val="27754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996287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8073CEA-C598-3148-BEA2-2B5F9E4C484B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6100566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62DCF6D1-566C-C4D4-BB5F-2BF2A1462B1A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C9886D23-048E-ABF2-C74B-09CAFF847DF1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2FFD4A8-CFB0-261B-2B95-DBA73AE41641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4763" y="1071012"/>
            <a:ext cx="510540" cy="680720"/>
          </a:xfrm>
          <a:prstGeom prst="rect">
            <a:avLst/>
          </a:prstGeom>
        </p:spPr>
      </p:pic>
      <p:pic>
        <p:nvPicPr>
          <p:cNvPr id="119" name="Gráfico 118">
            <a:extLst>
              <a:ext uri="{FF2B5EF4-FFF2-40B4-BE49-F238E27FC236}">
                <a16:creationId xmlns:a16="http://schemas.microsoft.com/office/drawing/2014/main" id="{8B1008D8-E673-6257-6C30-DF873BB0A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5" name="Gráfico 164">
            <a:extLst>
              <a:ext uri="{FF2B5EF4-FFF2-40B4-BE49-F238E27FC236}">
                <a16:creationId xmlns:a16="http://schemas.microsoft.com/office/drawing/2014/main" id="{12482004-DFCE-9347-7267-CF1D7D05E2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36348" y="3740847"/>
            <a:ext cx="163984" cy="3348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72F0E39A-79AF-436B-609B-9E7E446D32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73795" y="3088891"/>
            <a:ext cx="774319" cy="884936"/>
          </a:xfrm>
          <a:prstGeom prst="rect">
            <a:avLst/>
          </a:prstGeom>
        </p:spPr>
      </p:pic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pic>
        <p:nvPicPr>
          <p:cNvPr id="263" name="Gráfico 262">
            <a:extLst>
              <a:ext uri="{FF2B5EF4-FFF2-40B4-BE49-F238E27FC236}">
                <a16:creationId xmlns:a16="http://schemas.microsoft.com/office/drawing/2014/main" id="{80ECAB3D-8C8D-3A39-9B65-39AD1CB03B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81748" y="3642356"/>
            <a:ext cx="216406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6" name="Gráfico 295">
            <a:extLst>
              <a:ext uri="{FF2B5EF4-FFF2-40B4-BE49-F238E27FC236}">
                <a16:creationId xmlns:a16="http://schemas.microsoft.com/office/drawing/2014/main" id="{C65B1A15-61E6-44DC-D733-3626E6659AE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701705" y="3905786"/>
            <a:ext cx="1123188" cy="519049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8ED4A3-2A40-0CF0-5686-4610820F608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477F4DD1-AD3D-1F91-BE12-AB1CAC78BB28}"/>
              </a:ext>
            </a:extLst>
          </p:cNvPr>
          <p:cNvSpPr txBox="1"/>
          <p:nvPr/>
        </p:nvSpPr>
        <p:spPr>
          <a:xfrm>
            <a:off x="1621941" y="2140982"/>
            <a:ext cx="159979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7E40B4-68F6-439F-65AF-98C576B1E019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D623131-8214-A991-8987-CFF4CE73FCDF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5A2065-9B59-EA9D-2F5A-9BCDFD797EBD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0D97E2-1A0D-C1EE-2B0B-198C470CD268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46E8950-2A94-7E61-CEFC-B5A82F440A29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9A5E09-7F09-9563-8522-25EBE75E49CC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AD777F-26B8-60FB-8622-054D7FA37946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0D0406C-B0DA-599E-F1EF-830D9B07F2E2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7F3D7B8-5797-7214-E1B7-5E07D40D21C7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5401F37-6A37-8714-F752-4AC35B51C1EE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892E8AC-F50F-B4E7-192A-C32EF76F73E7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A0D95A1-D769-1CF2-D8AF-C114CD79805F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859C40E-0B15-33FF-5FDF-CE9198895080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B9D8565-DEA5-29CE-A4C2-E5F2EB73AA4F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AA231C1-67D6-4C5F-8ADC-DD6492E27100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7051E6C-42E0-06B5-598A-2C65E90465DF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DEB08B9-75D3-B43E-15EF-44161FA3A667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34E818F-A58D-49EC-A2A4-F2E2C9190189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3A385F0-D653-2E52-FF3A-ABEFE8AC7D66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0908D68-A5BB-D0D9-CCC1-CEFF933D7BFD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C5DD4F3-A4B5-7892-23D5-D6B3BAAF4DAC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09710E6-A410-A34A-1EF4-938973960FE1}"/>
              </a:ext>
            </a:extLst>
          </p:cNvPr>
          <p:cNvPicPr>
            <a:picLocks noChangeAspect="1"/>
          </p:cNvPicPr>
          <p:nvPr/>
        </p:nvPicPr>
        <p:blipFill>
          <a:blip r:embed="rId40">
            <a:alphaModFix amt="30000"/>
          </a:blip>
          <a:stretch>
            <a:fillRect/>
          </a:stretch>
        </p:blipFill>
        <p:spPr>
          <a:xfrm>
            <a:off x="0" y="-22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996287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62DCF6D1-566C-C4D4-BB5F-2BF2A1462B1A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C9886D23-048E-ABF2-C74B-09CAFF847DF1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2FFD4A8-CFB0-261B-2B95-DBA73AE41641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5" name="Gráfico 164">
            <a:extLst>
              <a:ext uri="{FF2B5EF4-FFF2-40B4-BE49-F238E27FC236}">
                <a16:creationId xmlns:a16="http://schemas.microsoft.com/office/drawing/2014/main" id="{12482004-DFCE-9347-7267-CF1D7D05E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6348" y="3740847"/>
            <a:ext cx="163984" cy="3348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72F0E39A-79AF-436B-609B-9E7E446D32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3795" y="3088891"/>
            <a:ext cx="774319" cy="884936"/>
          </a:xfrm>
          <a:prstGeom prst="rect">
            <a:avLst/>
          </a:prstGeom>
        </p:spPr>
      </p:pic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pic>
        <p:nvPicPr>
          <p:cNvPr id="263" name="Gráfico 262">
            <a:extLst>
              <a:ext uri="{FF2B5EF4-FFF2-40B4-BE49-F238E27FC236}">
                <a16:creationId xmlns:a16="http://schemas.microsoft.com/office/drawing/2014/main" id="{80ECAB3D-8C8D-3A39-9B65-39AD1CB03B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81748" y="3642356"/>
            <a:ext cx="216406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6" name="Gráfico 295">
            <a:extLst>
              <a:ext uri="{FF2B5EF4-FFF2-40B4-BE49-F238E27FC236}">
                <a16:creationId xmlns:a16="http://schemas.microsoft.com/office/drawing/2014/main" id="{C65B1A15-61E6-44DC-D733-3626E6659A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01705" y="3905786"/>
            <a:ext cx="1123188" cy="519049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1DEE6D0-0E59-4E79-BA57-C43FB2A8788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2A74AD4-6BD3-0764-B96E-B6523B6995EC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C10400C-1AAB-36CA-2450-DB525B7E5248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8730AB3-8D42-EDFF-B5C8-4DA76DF50F6A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2" name="Gráfico 31">
            <a:extLst>
              <a:ext uri="{FF2B5EF4-FFF2-40B4-BE49-F238E27FC236}">
                <a16:creationId xmlns:a16="http://schemas.microsoft.com/office/drawing/2014/main" id="{F6B467BC-B3F8-6607-830C-42DF9DE15F1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3FC0830F-EF11-AAD0-9B97-8BFB439FC1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52527EAB-6457-EA20-67C8-870163DF9D48}"/>
              </a:ext>
            </a:extLst>
          </p:cNvPr>
          <p:cNvSpPr txBox="1"/>
          <p:nvPr/>
        </p:nvSpPr>
        <p:spPr>
          <a:xfrm>
            <a:off x="7746343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A9FAEDF-57D0-2E9A-C11D-15261191ACAE}"/>
              </a:ext>
            </a:extLst>
          </p:cNvPr>
          <p:cNvSpPr txBox="1"/>
          <p:nvPr/>
        </p:nvSpPr>
        <p:spPr>
          <a:xfrm>
            <a:off x="5890511" y="1775245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2EB09152-4ADD-1B46-ED17-623E2ACE22F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53711" y="1076025"/>
            <a:ext cx="510540" cy="68072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1A9EC409-9C3A-7753-3A83-174CEDD6DE4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27224" y="1188860"/>
            <a:ext cx="433959" cy="561594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27D3094-627A-C55E-C79A-2F67CE38BF02}"/>
              </a:ext>
            </a:extLst>
          </p:cNvPr>
          <p:cNvCxnSpPr>
            <a:cxnSpLocks/>
          </p:cNvCxnSpPr>
          <p:nvPr/>
        </p:nvCxnSpPr>
        <p:spPr>
          <a:xfrm>
            <a:off x="6581191" y="1480788"/>
            <a:ext cx="997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Gráfico 43">
            <a:extLst>
              <a:ext uri="{FF2B5EF4-FFF2-40B4-BE49-F238E27FC236}">
                <a16:creationId xmlns:a16="http://schemas.microsoft.com/office/drawing/2014/main" id="{A4B519F9-33FA-6EBE-9A96-4C70DB8D03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456115" y="1475454"/>
            <a:ext cx="1455039" cy="178689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9F25672-6567-3362-2B68-522E8400024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8D7F7B-BE26-BE9A-51CA-1FCFC35E0EDF}"/>
              </a:ext>
            </a:extLst>
          </p:cNvPr>
          <p:cNvSpPr txBox="1"/>
          <p:nvPr/>
        </p:nvSpPr>
        <p:spPr>
          <a:xfrm>
            <a:off x="1538586" y="2140982"/>
            <a:ext cx="1766509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+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mart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meter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48D7F3-BB5D-D228-3490-E82CC5659128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844FBC-7017-5A14-0D2A-F23D1612CD18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939639-CDA1-CC83-BEB1-21B8A3D13A83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79D788-C358-9BEF-DC5E-DC57A6B40DAA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D7BFB7-7FAF-19F6-275A-870C41134552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CC4D99-98D5-1117-E85D-52895410987D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2EF98C-D2F5-B005-2CC3-C7C0EF410A1F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7D4604-7D13-7C63-1C87-53D7CF118688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FCF92EB-BF88-014E-774D-852B8679836A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558BD8E-0254-130C-A536-D8DE15FD1EDD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EFBEFF-739E-00C3-164D-3435C895797A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6ECCDE6-9CD8-35CD-6B63-96CF41990032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5AD1399-535A-4CD6-6904-B3649B05F2D6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9D2615-B251-97D5-54C1-8A2339BD24F2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086638-2D8B-F8A1-A1DB-8A83907E0CB4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B02D7E9-42CC-FC35-330F-F6880E1582A3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86AC5C9-BF86-F1AE-FA4C-063006D39A18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1BD5673-7325-C24C-CAF9-E27B9C7154EB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D338404-EBB4-26BD-956D-7DE640420EDE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8F7AF98-928D-7AE5-193B-B7927E723379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C1EB843-A605-8134-21C8-3B4D815C87EB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</p:spTree>
    <p:extLst>
      <p:ext uri="{BB962C8B-B14F-4D97-AF65-F5344CB8AC3E}">
        <p14:creationId xmlns:p14="http://schemas.microsoft.com/office/powerpoint/2010/main" val="2642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996287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62DCF6D1-566C-C4D4-BB5F-2BF2A1462B1A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C9886D23-048E-ABF2-C74B-09CAFF847DF1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2FFD4A8-CFB0-261B-2B95-DBA73AE41641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5" name="Gráfico 164">
            <a:extLst>
              <a:ext uri="{FF2B5EF4-FFF2-40B4-BE49-F238E27FC236}">
                <a16:creationId xmlns:a16="http://schemas.microsoft.com/office/drawing/2014/main" id="{12482004-DFCE-9347-7267-CF1D7D05E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6348" y="3740847"/>
            <a:ext cx="163984" cy="3348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72F0E39A-79AF-436B-609B-9E7E446D32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3795" y="3088891"/>
            <a:ext cx="774319" cy="884936"/>
          </a:xfrm>
          <a:prstGeom prst="rect">
            <a:avLst/>
          </a:prstGeom>
        </p:spPr>
      </p:pic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pic>
        <p:nvPicPr>
          <p:cNvPr id="263" name="Gráfico 262">
            <a:extLst>
              <a:ext uri="{FF2B5EF4-FFF2-40B4-BE49-F238E27FC236}">
                <a16:creationId xmlns:a16="http://schemas.microsoft.com/office/drawing/2014/main" id="{80ECAB3D-8C8D-3A39-9B65-39AD1CB03B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81748" y="3642356"/>
            <a:ext cx="216406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6" name="Gráfico 295">
            <a:extLst>
              <a:ext uri="{FF2B5EF4-FFF2-40B4-BE49-F238E27FC236}">
                <a16:creationId xmlns:a16="http://schemas.microsoft.com/office/drawing/2014/main" id="{C65B1A15-61E6-44DC-D733-3626E6659A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01705" y="3905786"/>
            <a:ext cx="1123188" cy="519049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1DEE6D0-0E59-4E79-BA57-C43FB2A8788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2A74AD4-6BD3-0764-B96E-B6523B6995EC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C10400C-1AAB-36CA-2450-DB525B7E5248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8730AB3-8D42-EDFF-B5C8-4DA76DF50F6A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2" name="Gráfico 31">
            <a:extLst>
              <a:ext uri="{FF2B5EF4-FFF2-40B4-BE49-F238E27FC236}">
                <a16:creationId xmlns:a16="http://schemas.microsoft.com/office/drawing/2014/main" id="{F6B467BC-B3F8-6607-830C-42DF9DE15F1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3FC0830F-EF11-AAD0-9B97-8BFB439FC1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52527EAB-6457-EA20-67C8-870163DF9D48}"/>
              </a:ext>
            </a:extLst>
          </p:cNvPr>
          <p:cNvSpPr txBox="1"/>
          <p:nvPr/>
        </p:nvSpPr>
        <p:spPr>
          <a:xfrm>
            <a:off x="7746343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A9FAEDF-57D0-2E9A-C11D-15261191ACAE}"/>
              </a:ext>
            </a:extLst>
          </p:cNvPr>
          <p:cNvSpPr txBox="1"/>
          <p:nvPr/>
        </p:nvSpPr>
        <p:spPr>
          <a:xfrm>
            <a:off x="5890511" y="1775245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2EB09152-4ADD-1B46-ED17-623E2ACE22F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53711" y="1076025"/>
            <a:ext cx="510540" cy="68072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1A9EC409-9C3A-7753-3A83-174CEDD6DE4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27224" y="1188860"/>
            <a:ext cx="433959" cy="561594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27D3094-627A-C55E-C79A-2F67CE38BF02}"/>
              </a:ext>
            </a:extLst>
          </p:cNvPr>
          <p:cNvCxnSpPr>
            <a:cxnSpLocks/>
          </p:cNvCxnSpPr>
          <p:nvPr/>
        </p:nvCxnSpPr>
        <p:spPr>
          <a:xfrm>
            <a:off x="6581191" y="1480788"/>
            <a:ext cx="997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Gráfico 43">
            <a:extLst>
              <a:ext uri="{FF2B5EF4-FFF2-40B4-BE49-F238E27FC236}">
                <a16:creationId xmlns:a16="http://schemas.microsoft.com/office/drawing/2014/main" id="{A4B519F9-33FA-6EBE-9A96-4C70DB8D03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456115" y="1475454"/>
            <a:ext cx="1455039" cy="178689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9F25672-6567-3362-2B68-522E8400024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6CED86-CC0F-19DE-BCB8-232369FBD79E}"/>
              </a:ext>
            </a:extLst>
          </p:cNvPr>
          <p:cNvSpPr txBox="1"/>
          <p:nvPr/>
        </p:nvSpPr>
        <p:spPr>
          <a:xfrm>
            <a:off x="1538586" y="2140982"/>
            <a:ext cx="1766509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+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meter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92E3EE-00F8-4E9D-00B6-0DD222F79FF3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8ADFC8-5B62-212F-2603-168065E40A55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B44102-983C-8BD0-B4CC-5DD207F00576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442CE8-AEE5-DD97-14FE-0E1333F23A9F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E512F4-F00D-EDF3-7559-3FF05F904CC1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0A3292-54ED-12EB-32AF-8422BDC6C2D1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D0D8C9-2967-9824-9060-F020A233AD5E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039519C-71BA-C0A1-59C8-F487D3D6A8CE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AD6A7BC-507F-D627-3C88-B05AAD8F876E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F69A1DF-4D05-B838-52FE-54935CE0F723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EE7584D-06B8-D1C1-2F5F-6984E1910EB1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D24CA9F-27D0-F508-D287-66F7295828FA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B8342BC-82AD-D7F4-8332-5B4D80DF43EA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18D668-3E72-9D40-EF32-B780879B0F2D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45EFBA-6D1D-0345-968A-03862F4398C3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AEC55F9-A7BC-C429-916E-5D3BE25FE031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214E154-F993-1D1C-44FD-61D741E1FED1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1892D8-3A0E-70F2-D4A9-C1F1FEDCF404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B0F1B29-DEF4-84B8-4829-43D856E42FAF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6A1F192-2D48-DADC-3B45-8D450EB7E3A0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207AFF3-81F7-AAD1-3877-5AF451E9AF70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36F508B-7375-6C92-6C17-D8C0F2439D51}"/>
              </a:ext>
            </a:extLst>
          </p:cNvPr>
          <p:cNvPicPr>
            <a:picLocks noChangeAspect="1"/>
          </p:cNvPicPr>
          <p:nvPr/>
        </p:nvPicPr>
        <p:blipFill>
          <a:blip r:embed="rId44">
            <a:alphaModFix amt="30000"/>
          </a:blip>
          <a:stretch>
            <a:fillRect/>
          </a:stretch>
        </p:blipFill>
        <p:spPr>
          <a:xfrm>
            <a:off x="0" y="-25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FB8359-11D6-257C-D39C-2621E7DF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">
            <a:extLst>
              <a:ext uri="{FF2B5EF4-FFF2-40B4-BE49-F238E27FC236}">
                <a16:creationId xmlns:a16="http://schemas.microsoft.com/office/drawing/2014/main" id="{3DC0CCF2-CA38-5468-0732-4B051B67B1FB}"/>
              </a:ext>
            </a:extLst>
          </p:cNvPr>
          <p:cNvSpPr/>
          <p:nvPr/>
        </p:nvSpPr>
        <p:spPr>
          <a:xfrm>
            <a:off x="0" y="0"/>
            <a:ext cx="6711695" cy="6858000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85000"/>
                </a:srgbClr>
              </a:gs>
              <a:gs pos="58000">
                <a:srgbClr val="FF254F">
                  <a:alpha val="85000"/>
                </a:srgbClr>
              </a:gs>
            </a:gsLst>
            <a:lin ang="72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87CE788C-BEF6-54F1-C9A3-90EE6583F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7317D779-26D4-4E72-E8EC-348076E46498}"/>
              </a:ext>
            </a:extLst>
          </p:cNvPr>
          <p:cNvSpPr txBox="1"/>
          <p:nvPr/>
        </p:nvSpPr>
        <p:spPr>
          <a:xfrm>
            <a:off x="885761" y="5945647"/>
            <a:ext cx="18811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management </a:t>
            </a:r>
          </a:p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kumimoji="0" lang="en-AU" sz="14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20" name="Group 123">
            <a:extLst>
              <a:ext uri="{FF2B5EF4-FFF2-40B4-BE49-F238E27FC236}">
                <a16:creationId xmlns:a16="http://schemas.microsoft.com/office/drawing/2014/main" id="{121BC61A-B3DD-3693-7996-F4D013CF36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249" y="5865856"/>
            <a:ext cx="317500" cy="558800"/>
            <a:chOff x="1682" y="1308"/>
            <a:chExt cx="200" cy="352"/>
          </a:xfrm>
        </p:grpSpPr>
        <p:sp>
          <p:nvSpPr>
            <p:cNvPr id="21" name="AutoShape 122">
              <a:extLst>
                <a:ext uri="{FF2B5EF4-FFF2-40B4-BE49-F238E27FC236}">
                  <a16:creationId xmlns:a16="http://schemas.microsoft.com/office/drawing/2014/main" id="{E99D5462-9EFA-2A5B-0B82-364F819AB0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1308"/>
              <a:ext cx="20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124">
              <a:extLst>
                <a:ext uri="{FF2B5EF4-FFF2-40B4-BE49-F238E27FC236}">
                  <a16:creationId xmlns:a16="http://schemas.microsoft.com/office/drawing/2014/main" id="{E6369444-0832-E0BD-5AF0-228EA3937DF5}"/>
                </a:ext>
              </a:extLst>
            </p:cNvPr>
            <p:cNvSpPr/>
            <p:nvPr/>
          </p:nvSpPr>
          <p:spPr bwMode="auto">
            <a:xfrm>
              <a:off x="1744" y="1334"/>
              <a:ext cx="45" cy="0"/>
            </a:xfrm>
            <a:custGeom>
              <a:avLst/>
              <a:gdLst>
                <a:gd name="T0" fmla="*/ 0 w 71"/>
                <a:gd name="T1" fmla="*/ 0 w 71"/>
                <a:gd name="T2" fmla="*/ 71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23" name="Freeform 125">
              <a:extLst>
                <a:ext uri="{FF2B5EF4-FFF2-40B4-BE49-F238E27FC236}">
                  <a16:creationId xmlns:a16="http://schemas.microsoft.com/office/drawing/2014/main" id="{E15C8153-9579-3F55-72BA-BD6C714B3384}"/>
                </a:ext>
              </a:extLst>
            </p:cNvPr>
            <p:cNvSpPr/>
            <p:nvPr/>
          </p:nvSpPr>
          <p:spPr bwMode="auto">
            <a:xfrm>
              <a:off x="1685" y="1310"/>
              <a:ext cx="163" cy="285"/>
            </a:xfrm>
            <a:custGeom>
              <a:avLst/>
              <a:gdLst>
                <a:gd name="T0" fmla="*/ 258 w 259"/>
                <a:gd name="T1" fmla="*/ 438 h 466"/>
                <a:gd name="T2" fmla="*/ 258 w 259"/>
                <a:gd name="T3" fmla="*/ 438 h 466"/>
                <a:gd name="T4" fmla="*/ 259 w 259"/>
                <a:gd name="T5" fmla="*/ 435 h 466"/>
                <a:gd name="T6" fmla="*/ 259 w 259"/>
                <a:gd name="T7" fmla="*/ 31 h 466"/>
                <a:gd name="T8" fmla="*/ 227 w 259"/>
                <a:gd name="T9" fmla="*/ 0 h 466"/>
                <a:gd name="T10" fmla="*/ 32 w 259"/>
                <a:gd name="T11" fmla="*/ 0 h 466"/>
                <a:gd name="T12" fmla="*/ 0 w 259"/>
                <a:gd name="T13" fmla="*/ 31 h 466"/>
                <a:gd name="T14" fmla="*/ 0 w 259"/>
                <a:gd name="T15" fmla="*/ 435 h 466"/>
                <a:gd name="T16" fmla="*/ 32 w 259"/>
                <a:gd name="T17" fmla="*/ 466 h 466"/>
                <a:gd name="T18" fmla="*/ 52 w 259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66">
                  <a:moveTo>
                    <a:pt x="258" y="438"/>
                  </a:moveTo>
                  <a:lnTo>
                    <a:pt x="258" y="438"/>
                  </a:lnTo>
                  <a:cubicBezTo>
                    <a:pt x="259" y="437"/>
                    <a:pt x="259" y="436"/>
                    <a:pt x="259" y="435"/>
                  </a:cubicBezTo>
                  <a:lnTo>
                    <a:pt x="259" y="31"/>
                  </a:lnTo>
                  <a:cubicBezTo>
                    <a:pt x="259" y="14"/>
                    <a:pt x="245" y="0"/>
                    <a:pt x="227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435"/>
                  </a:lnTo>
                  <a:cubicBezTo>
                    <a:pt x="0" y="452"/>
                    <a:pt x="14" y="466"/>
                    <a:pt x="32" y="466"/>
                  </a:cubicBezTo>
                  <a:lnTo>
                    <a:pt x="52" y="4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4" name="Freeform 126">
              <a:extLst>
                <a:ext uri="{FF2B5EF4-FFF2-40B4-BE49-F238E27FC236}">
                  <a16:creationId xmlns:a16="http://schemas.microsoft.com/office/drawing/2014/main" id="{0EA8BC74-1F47-134C-FF1D-09983D3B9103}"/>
                </a:ext>
              </a:extLst>
            </p:cNvPr>
            <p:cNvSpPr/>
            <p:nvPr/>
          </p:nvSpPr>
          <p:spPr bwMode="auto">
            <a:xfrm>
              <a:off x="1730" y="1519"/>
              <a:ext cx="156" cy="144"/>
            </a:xfrm>
            <a:custGeom>
              <a:avLst/>
              <a:gdLst>
                <a:gd name="T0" fmla="*/ 246 w 246"/>
                <a:gd name="T1" fmla="*/ 235 h 236"/>
                <a:gd name="T2" fmla="*/ 246 w 246"/>
                <a:gd name="T3" fmla="*/ 235 h 236"/>
                <a:gd name="T4" fmla="*/ 246 w 246"/>
                <a:gd name="T5" fmla="*/ 181 h 236"/>
                <a:gd name="T6" fmla="*/ 191 w 246"/>
                <a:gd name="T7" fmla="*/ 126 h 236"/>
                <a:gd name="T8" fmla="*/ 129 w 246"/>
                <a:gd name="T9" fmla="*/ 126 h 236"/>
                <a:gd name="T10" fmla="*/ 129 w 246"/>
                <a:gd name="T11" fmla="*/ 24 h 236"/>
                <a:gd name="T12" fmla="*/ 105 w 246"/>
                <a:gd name="T13" fmla="*/ 0 h 236"/>
                <a:gd name="T14" fmla="*/ 82 w 246"/>
                <a:gd name="T15" fmla="*/ 24 h 236"/>
                <a:gd name="T16" fmla="*/ 82 w 246"/>
                <a:gd name="T17" fmla="*/ 172 h 236"/>
                <a:gd name="T18" fmla="*/ 43 w 246"/>
                <a:gd name="T19" fmla="*/ 133 h 236"/>
                <a:gd name="T20" fmla="*/ 9 w 246"/>
                <a:gd name="T21" fmla="*/ 133 h 236"/>
                <a:gd name="T22" fmla="*/ 9 w 246"/>
                <a:gd name="T23" fmla="*/ 166 h 236"/>
                <a:gd name="T24" fmla="*/ 79 w 246"/>
                <a:gd name="T2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36">
                  <a:moveTo>
                    <a:pt x="246" y="235"/>
                  </a:moveTo>
                  <a:lnTo>
                    <a:pt x="246" y="235"/>
                  </a:lnTo>
                  <a:lnTo>
                    <a:pt x="246" y="181"/>
                  </a:lnTo>
                  <a:cubicBezTo>
                    <a:pt x="246" y="151"/>
                    <a:pt x="221" y="126"/>
                    <a:pt x="191" y="126"/>
                  </a:cubicBezTo>
                  <a:lnTo>
                    <a:pt x="129" y="126"/>
                  </a:lnTo>
                  <a:lnTo>
                    <a:pt x="129" y="24"/>
                  </a:lnTo>
                  <a:cubicBezTo>
                    <a:pt x="129" y="11"/>
                    <a:pt x="118" y="0"/>
                    <a:pt x="105" y="0"/>
                  </a:cubicBezTo>
                  <a:cubicBezTo>
                    <a:pt x="92" y="0"/>
                    <a:pt x="82" y="11"/>
                    <a:pt x="82" y="24"/>
                  </a:cubicBezTo>
                  <a:lnTo>
                    <a:pt x="82" y="172"/>
                  </a:lnTo>
                  <a:lnTo>
                    <a:pt x="43" y="133"/>
                  </a:lnTo>
                  <a:cubicBezTo>
                    <a:pt x="33" y="123"/>
                    <a:pt x="19" y="123"/>
                    <a:pt x="9" y="133"/>
                  </a:cubicBezTo>
                  <a:cubicBezTo>
                    <a:pt x="0" y="142"/>
                    <a:pt x="0" y="157"/>
                    <a:pt x="9" y="166"/>
                  </a:cubicBezTo>
                  <a:lnTo>
                    <a:pt x="79" y="23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5" name="TextBox 4">
            <a:extLst>
              <a:ext uri="{FF2B5EF4-FFF2-40B4-BE49-F238E27FC236}">
                <a16:creationId xmlns:a16="http://schemas.microsoft.com/office/drawing/2014/main" id="{2E1CC5F3-6CB8-8743-475F-687DDD975218}"/>
              </a:ext>
            </a:extLst>
          </p:cNvPr>
          <p:cNvSpPr txBox="1"/>
          <p:nvPr/>
        </p:nvSpPr>
        <p:spPr>
          <a:xfrm>
            <a:off x="468249" y="349363"/>
            <a:ext cx="608799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Multiple-inverter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kumimoji="0" lang="en-AU" sz="28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AU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Ailogger</a:t>
            </a:r>
            <a:endParaRPr kumimoji="0" lang="en-AU" sz="60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07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-14616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770263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8073CEA-C598-3148-BEA2-2B5F9E4C484B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17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6834841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749081" y="3076455"/>
            <a:ext cx="498534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Factory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8080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81557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92282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106545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125781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7431540" y="2808967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834652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9081" y="1071012"/>
            <a:ext cx="510540" cy="68072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859" y="2508539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80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23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55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5403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24841" y="3642356"/>
            <a:ext cx="330220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396DE2-BC5B-00A0-62FC-F516DD501FF9}"/>
              </a:ext>
            </a:extLst>
          </p:cNvPr>
          <p:cNvSpPr txBox="1"/>
          <p:nvPr/>
        </p:nvSpPr>
        <p:spPr>
          <a:xfrm>
            <a:off x="8500964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5300537-EC0E-6DD3-3EFE-2677CF75BB7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67501" y="2470150"/>
            <a:ext cx="655193" cy="57861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549544D-41BF-14A5-3810-28CD84C1736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57701" y="2813050"/>
            <a:ext cx="2118741" cy="52755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A656626-1472-6FFA-4801-DC5797939F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57700" y="3708401"/>
            <a:ext cx="782828" cy="74028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FBD1F9-11B6-BE87-36EE-ACD6318A525A}"/>
              </a:ext>
            </a:extLst>
          </p:cNvPr>
          <p:cNvSpPr txBox="1"/>
          <p:nvPr/>
        </p:nvSpPr>
        <p:spPr>
          <a:xfrm>
            <a:off x="5349656" y="4667597"/>
            <a:ext cx="546625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8DE07A5-B0C6-1087-9CE6-65EC4D1B3269}"/>
              </a:ext>
            </a:extLst>
          </p:cNvPr>
          <p:cNvCxnSpPr>
            <a:cxnSpLocks/>
          </p:cNvCxnSpPr>
          <p:nvPr/>
        </p:nvCxnSpPr>
        <p:spPr>
          <a:xfrm>
            <a:off x="6010085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9ED78D1-720F-8C0B-290D-96DC37F45DF3}"/>
              </a:ext>
            </a:extLst>
          </p:cNvPr>
          <p:cNvCxnSpPr>
            <a:cxnSpLocks/>
          </p:cNvCxnSpPr>
          <p:nvPr/>
        </p:nvCxnSpPr>
        <p:spPr>
          <a:xfrm>
            <a:off x="7536160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05FD54E-B60A-55CF-8E7B-B7D95C415DD4}"/>
              </a:ext>
            </a:extLst>
          </p:cNvPr>
          <p:cNvCxnSpPr>
            <a:cxnSpLocks/>
          </p:cNvCxnSpPr>
          <p:nvPr/>
        </p:nvCxnSpPr>
        <p:spPr>
          <a:xfrm>
            <a:off x="8760296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5B007B-499F-8CED-69C8-1AC6E450134D}"/>
              </a:ext>
            </a:extLst>
          </p:cNvPr>
          <p:cNvCxnSpPr>
            <a:cxnSpLocks/>
          </p:cNvCxnSpPr>
          <p:nvPr/>
        </p:nvCxnSpPr>
        <p:spPr>
          <a:xfrm>
            <a:off x="10128448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Gráfico 22">
            <a:extLst>
              <a:ext uri="{FF2B5EF4-FFF2-40B4-BE49-F238E27FC236}">
                <a16:creationId xmlns:a16="http://schemas.microsoft.com/office/drawing/2014/main" id="{63DC7282-05F2-7BFF-31F6-B5EEE838DAD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547828" y="3739103"/>
            <a:ext cx="510540" cy="139547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1E566C6-27E8-4BA5-4862-A10699D71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EB35FFA-312F-7AC5-FDF6-C6FF9E9415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75190" y="3088891"/>
            <a:ext cx="774319" cy="7317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5E6216-A012-451B-60A1-2A91C7A5F733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9E37DD-61F1-1954-5D1E-164F4C4EDD44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A856DA-B5D7-589A-FA69-EFC057D3D1D5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4C4CD7-CD9F-D639-57F0-25A1C0AEC739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562414-6274-4C7C-348F-7EEC17BB7658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AF391E-6FF5-D753-49F9-9C9E0D9DDC8A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B77B84-545A-F99F-F784-59F7D365A88D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D3A01F2-B5AD-F5BB-F195-093EBA408DDF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F8F41D7-C1F1-D667-03DF-C73ECFDCE4C4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1AC6797-7946-AA91-5F1D-A72287B471BB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470C390-04DE-47BE-FC1D-1B2B592A40C1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325537D-E05D-6927-DAE2-88B3507B4DB8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B49B36E-36A7-D08B-F406-9ADE64E655CC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A16DAE-4575-F297-AFCA-C536E35C1086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7AD1A4B-99C7-E222-839F-043FB9A21198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8738F13-1AF7-0C7D-C20D-187AAB920CA3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91353DB-4C51-E6A7-A1B0-72B2F88E2F99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0752B9A-14ED-343F-67EE-5F57F5F41834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86B015A-C307-A98C-1415-80729A37D300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E53E3DF9-FC5B-A474-D667-976FD210EE29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2E5D6BBE-CB17-FEF1-A112-D10FA62C789B}"/>
              </a:ext>
            </a:extLst>
          </p:cNvPr>
          <p:cNvSpPr txBox="1"/>
          <p:nvPr/>
        </p:nvSpPr>
        <p:spPr>
          <a:xfrm>
            <a:off x="1645986" y="2111526"/>
            <a:ext cx="155170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40" name="Gráfico 139">
            <a:extLst>
              <a:ext uri="{FF2B5EF4-FFF2-40B4-BE49-F238E27FC236}">
                <a16:creationId xmlns:a16="http://schemas.microsoft.com/office/drawing/2014/main" id="{8FC9214C-1EDC-C729-4E87-812F95D14B2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349610" y="4235755"/>
            <a:ext cx="731774" cy="3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770263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8073CEA-C598-3148-BEA2-2B5F9E4C484B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17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6834841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749081" y="3076455"/>
            <a:ext cx="498534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Factory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8080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81557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92282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106545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125781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7431540" y="2808967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834652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9081" y="1071012"/>
            <a:ext cx="510540" cy="68072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859" y="2508539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80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23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55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5403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24841" y="3642356"/>
            <a:ext cx="330220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pic>
        <p:nvPicPr>
          <p:cNvPr id="298" name="Gráfico 297">
            <a:extLst>
              <a:ext uri="{FF2B5EF4-FFF2-40B4-BE49-F238E27FC236}">
                <a16:creationId xmlns:a16="http://schemas.microsoft.com/office/drawing/2014/main" id="{6369DCF8-0567-83D8-3FAD-7B9F42AEDA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58166" y="2812676"/>
            <a:ext cx="1455039" cy="5275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396DE2-BC5B-00A0-62FC-F516DD501FF9}"/>
              </a:ext>
            </a:extLst>
          </p:cNvPr>
          <p:cNvSpPr txBox="1"/>
          <p:nvPr/>
        </p:nvSpPr>
        <p:spPr>
          <a:xfrm>
            <a:off x="8500964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5300537-EC0E-6DD3-3EFE-2677CF75BB7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67501" y="2470150"/>
            <a:ext cx="655193" cy="57861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549544D-41BF-14A5-3810-28CD84C1736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57701" y="2813050"/>
            <a:ext cx="2118741" cy="52755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A656626-1472-6FFA-4801-DC5797939F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57700" y="3708401"/>
            <a:ext cx="782828" cy="74028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FBD1F9-11B6-BE87-36EE-ACD6318A525A}"/>
              </a:ext>
            </a:extLst>
          </p:cNvPr>
          <p:cNvSpPr txBox="1"/>
          <p:nvPr/>
        </p:nvSpPr>
        <p:spPr>
          <a:xfrm>
            <a:off x="5349656" y="4667597"/>
            <a:ext cx="546625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8DE07A5-B0C6-1087-9CE6-65EC4D1B3269}"/>
              </a:ext>
            </a:extLst>
          </p:cNvPr>
          <p:cNvCxnSpPr>
            <a:cxnSpLocks/>
          </p:cNvCxnSpPr>
          <p:nvPr/>
        </p:nvCxnSpPr>
        <p:spPr>
          <a:xfrm>
            <a:off x="6010085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9ED78D1-720F-8C0B-290D-96DC37F45DF3}"/>
              </a:ext>
            </a:extLst>
          </p:cNvPr>
          <p:cNvCxnSpPr>
            <a:cxnSpLocks/>
          </p:cNvCxnSpPr>
          <p:nvPr/>
        </p:nvCxnSpPr>
        <p:spPr>
          <a:xfrm>
            <a:off x="7536160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05FD54E-B60A-55CF-8E7B-B7D95C415DD4}"/>
              </a:ext>
            </a:extLst>
          </p:cNvPr>
          <p:cNvCxnSpPr>
            <a:cxnSpLocks/>
          </p:cNvCxnSpPr>
          <p:nvPr/>
        </p:nvCxnSpPr>
        <p:spPr>
          <a:xfrm>
            <a:off x="8760296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5B007B-499F-8CED-69C8-1AC6E450134D}"/>
              </a:ext>
            </a:extLst>
          </p:cNvPr>
          <p:cNvCxnSpPr>
            <a:cxnSpLocks/>
          </p:cNvCxnSpPr>
          <p:nvPr/>
        </p:nvCxnSpPr>
        <p:spPr>
          <a:xfrm>
            <a:off x="10128448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Gráfico 22">
            <a:extLst>
              <a:ext uri="{FF2B5EF4-FFF2-40B4-BE49-F238E27FC236}">
                <a16:creationId xmlns:a16="http://schemas.microsoft.com/office/drawing/2014/main" id="{63DC7282-05F2-7BFF-31F6-B5EEE838DAD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547828" y="3739103"/>
            <a:ext cx="510540" cy="139547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1E566C6-27E8-4BA5-4862-A10699D71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EB35FFA-312F-7AC5-FDF6-C6FF9E9415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75190" y="3088891"/>
            <a:ext cx="774319" cy="731774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477F4DD1-AD3D-1F91-BE12-AB1CAC78BB28}"/>
              </a:ext>
            </a:extLst>
          </p:cNvPr>
          <p:cNvSpPr txBox="1"/>
          <p:nvPr/>
        </p:nvSpPr>
        <p:spPr>
          <a:xfrm>
            <a:off x="1645985" y="2111526"/>
            <a:ext cx="155170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02DDF03C-C1F4-8D51-DAB9-E1525DD157F9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381C1501-4968-BD50-E8B4-ABD9834AEE60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BB0D71B5-C195-1974-3CDE-4A2D914AC5A4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6516FEC4-BA61-F355-99EF-94DB18BBCD6B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CDE38999-9711-FFA5-AA97-5765EBF6E4E3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8EA9CEB6-280E-8AA7-A177-ADB0D8873129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51576FA8-5429-AD74-EF54-A6D4B89FD511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821C0163-082C-5B35-6E4A-80C1073F0C2B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01DF146D-1B46-2A34-40FD-78114ED77C15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0CFCF396-B1A9-E6D9-C05D-1E348FF8EDDD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B9FA34C1-A27F-C0E9-D43C-0C55A134B74A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AE78F8C8-A8CB-4903-7868-8939F1F4FDA1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6F36FE93-0479-149B-5C66-42180B4257EB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E472B06C-EED6-CB46-154E-017AE7D40179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9C9B12C-416E-EAB8-F951-50119B79964B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C2B05338-36C9-964C-9080-6577E072D66E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9901BDFA-827C-7926-5E40-AD65E989006E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CD43ED55-7E93-F8F4-342B-99E9CE4A9D93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4F270251-592E-5C68-547C-E7668127E722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27114442-CF3B-7064-FFAB-28946A97E8CB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8" name="Gráfico 137">
            <a:extLst>
              <a:ext uri="{FF2B5EF4-FFF2-40B4-BE49-F238E27FC236}">
                <a16:creationId xmlns:a16="http://schemas.microsoft.com/office/drawing/2014/main" id="{4D187E0C-DBEF-9664-47F2-28793BAC7D2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349610" y="4235755"/>
            <a:ext cx="731774" cy="340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66746-9A95-5A41-EA1F-3F1F51202C30}"/>
              </a:ext>
            </a:extLst>
          </p:cNvPr>
          <p:cNvPicPr>
            <a:picLocks noChangeAspect="1"/>
          </p:cNvPicPr>
          <p:nvPr/>
        </p:nvPicPr>
        <p:blipFill>
          <a:blip r:embed="rId40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770263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17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8456251" y="3057290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749081" y="1803836"/>
            <a:ext cx="498534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Factory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8080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81557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92282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106545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125781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7431540" y="2808967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834652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491" y="2353057"/>
            <a:ext cx="510540" cy="68072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859" y="1235920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80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23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55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54036" y="4882306"/>
            <a:ext cx="323342" cy="578612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477F4DD1-AD3D-1F91-BE12-AB1CAC78BB28}"/>
              </a:ext>
            </a:extLst>
          </p:cNvPr>
          <p:cNvSpPr txBox="1"/>
          <p:nvPr/>
        </p:nvSpPr>
        <p:spPr>
          <a:xfrm>
            <a:off x="1589882" y="2242036"/>
            <a:ext cx="166391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+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mart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meter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24841" y="3642356"/>
            <a:ext cx="330220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s-ES" sz="1600" spc="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396DE2-BC5B-00A0-62FC-F516DD501FF9}"/>
              </a:ext>
            </a:extLst>
          </p:cNvPr>
          <p:cNvSpPr txBox="1"/>
          <p:nvPr/>
        </p:nvSpPr>
        <p:spPr>
          <a:xfrm>
            <a:off x="8500964" y="1803836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5300537-EC0E-6DD3-3EFE-2677CF75BB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67501" y="1197531"/>
            <a:ext cx="655193" cy="5786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A656626-1472-6FFA-4801-DC5797939F7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57700" y="3708401"/>
            <a:ext cx="782828" cy="74028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FBD1F9-11B6-BE87-36EE-ACD6318A525A}"/>
              </a:ext>
            </a:extLst>
          </p:cNvPr>
          <p:cNvSpPr txBox="1"/>
          <p:nvPr/>
        </p:nvSpPr>
        <p:spPr>
          <a:xfrm>
            <a:off x="5349656" y="4667597"/>
            <a:ext cx="546625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8DE07A5-B0C6-1087-9CE6-65EC4D1B3269}"/>
              </a:ext>
            </a:extLst>
          </p:cNvPr>
          <p:cNvCxnSpPr>
            <a:cxnSpLocks/>
          </p:cNvCxnSpPr>
          <p:nvPr/>
        </p:nvCxnSpPr>
        <p:spPr>
          <a:xfrm>
            <a:off x="6010085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9ED78D1-720F-8C0B-290D-96DC37F45DF3}"/>
              </a:ext>
            </a:extLst>
          </p:cNvPr>
          <p:cNvCxnSpPr>
            <a:cxnSpLocks/>
          </p:cNvCxnSpPr>
          <p:nvPr/>
        </p:nvCxnSpPr>
        <p:spPr>
          <a:xfrm>
            <a:off x="7536160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05FD54E-B60A-55CF-8E7B-B7D95C415DD4}"/>
              </a:ext>
            </a:extLst>
          </p:cNvPr>
          <p:cNvCxnSpPr>
            <a:cxnSpLocks/>
          </p:cNvCxnSpPr>
          <p:nvPr/>
        </p:nvCxnSpPr>
        <p:spPr>
          <a:xfrm>
            <a:off x="8760296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5B007B-499F-8CED-69C8-1AC6E450134D}"/>
              </a:ext>
            </a:extLst>
          </p:cNvPr>
          <p:cNvCxnSpPr>
            <a:cxnSpLocks/>
          </p:cNvCxnSpPr>
          <p:nvPr/>
        </p:nvCxnSpPr>
        <p:spPr>
          <a:xfrm>
            <a:off x="10128448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Gráfico 22">
            <a:extLst>
              <a:ext uri="{FF2B5EF4-FFF2-40B4-BE49-F238E27FC236}">
                <a16:creationId xmlns:a16="http://schemas.microsoft.com/office/drawing/2014/main" id="{63DC7282-05F2-7BFF-31F6-B5EEE838DAD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547828" y="3739103"/>
            <a:ext cx="510540" cy="13954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9B1317-138D-69E5-1C16-776FB631A158}"/>
              </a:ext>
            </a:extLst>
          </p:cNvPr>
          <p:cNvSpPr txBox="1"/>
          <p:nvPr/>
        </p:nvSpPr>
        <p:spPr>
          <a:xfrm>
            <a:off x="6635228" y="3057290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F9AA0FB-6C80-71CE-4583-98EC3B4BFA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781368" y="2470906"/>
            <a:ext cx="433959" cy="56159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097B265-D631-CBD1-C276-4DBAFFE366D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58291" y="1460043"/>
            <a:ext cx="2118741" cy="188048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A5360D7-C0C0-EED1-BACF-650BD307FB9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622762" y="2806045"/>
            <a:ext cx="1063625" cy="1327404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C5E769B-0F57-A54F-09EF-5E99B2C63E0F}"/>
              </a:ext>
            </a:extLst>
          </p:cNvPr>
          <p:cNvCxnSpPr>
            <a:cxnSpLocks/>
          </p:cNvCxnSpPr>
          <p:nvPr/>
        </p:nvCxnSpPr>
        <p:spPr>
          <a:xfrm>
            <a:off x="7431540" y="1455392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B31F835E-625B-7D6D-63C6-1E01127560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F55B528-C721-F691-E5FF-62AC32684D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75190" y="3088891"/>
            <a:ext cx="774319" cy="7317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E07DC5-D9EF-BCB4-9320-354A746D8CAA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36D46B-15CE-B097-6E11-1E1EB6D9FD9A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9EA8D8-DD28-2B9F-EE6C-459A124EC81B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391379-A006-EC45-91DA-7F98358DF422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898866-AA04-0CC5-CCBA-73B1417AB750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B9AF4B-A9DA-8150-5BE7-673753DE326A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F99925D-56E0-7039-FA60-DCF548F1299A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B8B3994-1A45-5F36-9247-E5C1FEBC32C9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E0C07C7-C213-9D51-C28C-D7EA31388830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AAF6F4F-7B65-4A74-697B-E30DCF993F57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12B767D-A537-D345-68D6-A86DA7B16EC0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953889F-B8A5-6212-52C9-0ECC988E5603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EBC89A9-E144-132A-E5AF-D820D5275281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1FBADC-985A-40E6-FA31-DD1B8CECE3AF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2322AB1-2E38-8398-47A9-66D73985C2D1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C694E4F-2FAB-C79D-2677-EE1500B7A465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1C72E65-8805-FFC5-FF58-63C37C6A2373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C07CD63-14AA-B10E-294D-F9A7422CAF71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AA2805C-63DB-DAAF-364B-57C54A20C17E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DA01B50-15A9-620E-4000-9241444F127B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5AD64C3C-0B5E-8BF1-6FD3-142DC32AB53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349610" y="4235755"/>
            <a:ext cx="731774" cy="34036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1006BBC5-60C6-87F3-CDD7-4DA54EF8970E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</p:spTree>
    <p:extLst>
      <p:ext uri="{BB962C8B-B14F-4D97-AF65-F5344CB8AC3E}">
        <p14:creationId xmlns:p14="http://schemas.microsoft.com/office/powerpoint/2010/main" val="35813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59B11DBA-9A35-0D65-F3DC-67F9ECB219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BB1DCC0-E9F9-B8A4-B1BE-FE7AD8E4EE30}"/>
              </a:ext>
            </a:extLst>
          </p:cNvPr>
          <p:cNvSpPr txBox="1"/>
          <p:nvPr/>
        </p:nvSpPr>
        <p:spPr>
          <a:xfrm>
            <a:off x="434602" y="372877"/>
            <a:ext cx="3770263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inverters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29513926-1ABD-CFCF-120F-6E8EB781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175" y="3552825"/>
            <a:ext cx="476250" cy="457200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CD91CD8-0B9B-3894-08C9-A1D6A96F5DFD}"/>
              </a:ext>
            </a:extLst>
          </p:cNvPr>
          <p:cNvSpPr txBox="1"/>
          <p:nvPr/>
        </p:nvSpPr>
        <p:spPr>
          <a:xfrm>
            <a:off x="8456251" y="3057290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14112CD-5298-492A-1AFB-72A251B5FA92}"/>
              </a:ext>
            </a:extLst>
          </p:cNvPr>
          <p:cNvSpPr txBox="1"/>
          <p:nvPr/>
        </p:nvSpPr>
        <p:spPr>
          <a:xfrm>
            <a:off x="6749081" y="1803836"/>
            <a:ext cx="498534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Factory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0F0E903-22B2-21A4-9FBE-1A67E6C198AD}"/>
              </a:ext>
            </a:extLst>
          </p:cNvPr>
          <p:cNvSpPr txBox="1"/>
          <p:nvPr/>
        </p:nvSpPr>
        <p:spPr>
          <a:xfrm>
            <a:off x="68080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57E2CC3-403E-BE8B-69A5-4E7279A99D5B}"/>
              </a:ext>
            </a:extLst>
          </p:cNvPr>
          <p:cNvSpPr txBox="1"/>
          <p:nvPr/>
        </p:nvSpPr>
        <p:spPr>
          <a:xfrm>
            <a:off x="81557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B29295F-9A40-697D-2BE5-BC70CA758114}"/>
              </a:ext>
            </a:extLst>
          </p:cNvPr>
          <p:cNvSpPr txBox="1"/>
          <p:nvPr/>
        </p:nvSpPr>
        <p:spPr>
          <a:xfrm>
            <a:off x="92282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E57E424-9E4B-202F-3D1B-ED6AA00083F0}"/>
              </a:ext>
            </a:extLst>
          </p:cNvPr>
          <p:cNvSpPr txBox="1"/>
          <p:nvPr/>
        </p:nvSpPr>
        <p:spPr>
          <a:xfrm>
            <a:off x="1106545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315ADB51-75BE-AD3D-BFD6-6F9F01ADE836}"/>
              </a:ext>
            </a:extLst>
          </p:cNvPr>
          <p:cNvSpPr txBox="1"/>
          <p:nvPr/>
        </p:nvSpPr>
        <p:spPr>
          <a:xfrm>
            <a:off x="1125781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092E43D-57CF-89B1-45AA-5E7943DC57C2}"/>
              </a:ext>
            </a:extLst>
          </p:cNvPr>
          <p:cNvCxnSpPr>
            <a:cxnSpLocks/>
          </p:cNvCxnSpPr>
          <p:nvPr/>
        </p:nvCxnSpPr>
        <p:spPr>
          <a:xfrm>
            <a:off x="7431540" y="2808967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48EB960E-6BF0-9B2F-7E96-DB0F8ED39029}"/>
              </a:ext>
            </a:extLst>
          </p:cNvPr>
          <p:cNvCxnSpPr>
            <a:cxnSpLocks/>
          </p:cNvCxnSpPr>
          <p:nvPr/>
        </p:nvCxnSpPr>
        <p:spPr>
          <a:xfrm rot="5400000">
            <a:off x="6834652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7DD00029-3B9F-7A52-F0B3-F9017E3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491" y="2353057"/>
            <a:ext cx="510540" cy="68072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1AA538C3-F44F-04E4-685B-23F483A90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859" y="1235920"/>
            <a:ext cx="893445" cy="467995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7B1D1E72-1BD6-03DB-A3B7-DA2A7BEA4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8069" y="3982777"/>
            <a:ext cx="799846" cy="553085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BF3F6A93-9511-DE47-19EC-3FF4DFF76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2362" y="4207891"/>
            <a:ext cx="433959" cy="433959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4CF11497-A3D6-A575-AAC8-BCB5F403C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5572" y="4171950"/>
            <a:ext cx="714756" cy="408432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0BCD3342-F800-18A7-DFE4-5E79F732A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54036" y="4882306"/>
            <a:ext cx="323342" cy="578612"/>
          </a:xfrm>
          <a:prstGeom prst="rect">
            <a:avLst/>
          </a:prstGeom>
        </p:spPr>
      </p:pic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033D2F60-6440-7DB5-48AD-878B165B133F}"/>
              </a:ext>
            </a:extLst>
          </p:cNvPr>
          <p:cNvCxnSpPr>
            <a:cxnSpLocks/>
          </p:cNvCxnSpPr>
          <p:nvPr/>
        </p:nvCxnSpPr>
        <p:spPr>
          <a:xfrm>
            <a:off x="1346479" y="3337252"/>
            <a:ext cx="205991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6FE3274A-4FEA-CD56-2952-25062445BE06}"/>
              </a:ext>
            </a:extLst>
          </p:cNvPr>
          <p:cNvCxnSpPr>
            <a:cxnSpLocks/>
          </p:cNvCxnSpPr>
          <p:nvPr/>
        </p:nvCxnSpPr>
        <p:spPr>
          <a:xfrm>
            <a:off x="2527415" y="3337252"/>
            <a:ext cx="929218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8" name="Gráfico 257">
            <a:extLst>
              <a:ext uri="{FF2B5EF4-FFF2-40B4-BE49-F238E27FC236}">
                <a16:creationId xmlns:a16="http://schemas.microsoft.com/office/drawing/2014/main" id="{07560680-BF64-4DCC-D8E5-0A44C6132C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9390" y="3088891"/>
            <a:ext cx="774319" cy="731774"/>
          </a:xfrm>
          <a:prstGeom prst="rect">
            <a:avLst/>
          </a:prstGeom>
        </p:spPr>
      </p:pic>
      <p:pic>
        <p:nvPicPr>
          <p:cNvPr id="259" name="Gráfico 258">
            <a:extLst>
              <a:ext uri="{FF2B5EF4-FFF2-40B4-BE49-F238E27FC236}">
                <a16:creationId xmlns:a16="http://schemas.microsoft.com/office/drawing/2014/main" id="{E410E91E-A459-5165-C837-1E02D8A0A5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24" y="3088891"/>
            <a:ext cx="774319" cy="731774"/>
          </a:xfrm>
          <a:prstGeom prst="rect">
            <a:avLst/>
          </a:prstGeom>
        </p:spPr>
      </p:pic>
      <p:sp>
        <p:nvSpPr>
          <p:cNvPr id="264" name="CuadroTexto 263">
            <a:extLst>
              <a:ext uri="{FF2B5EF4-FFF2-40B4-BE49-F238E27FC236}">
                <a16:creationId xmlns:a16="http://schemas.microsoft.com/office/drawing/2014/main" id="{90AF8AD8-E663-9121-1A41-7C286BF869D6}"/>
              </a:ext>
            </a:extLst>
          </p:cNvPr>
          <p:cNvSpPr txBox="1"/>
          <p:nvPr/>
        </p:nvSpPr>
        <p:spPr>
          <a:xfrm>
            <a:off x="2754293" y="3752949"/>
            <a:ext cx="461665" cy="5334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280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…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AB093595-F292-B571-DC64-3CE04EC13791}"/>
              </a:ext>
            </a:extLst>
          </p:cNvPr>
          <p:cNvSpPr/>
          <p:nvPr/>
        </p:nvSpPr>
        <p:spPr>
          <a:xfrm>
            <a:off x="2767647" y="3555751"/>
            <a:ext cx="432000" cy="432000"/>
          </a:xfrm>
          <a:prstGeom prst="ellipse">
            <a:avLst/>
          </a:prstGeom>
          <a:solidFill>
            <a:srgbClr val="4A4A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2A2C52F-B953-7563-72F0-6302B09FA720}"/>
              </a:ext>
            </a:extLst>
          </p:cNvPr>
          <p:cNvSpPr txBox="1"/>
          <p:nvPr/>
        </p:nvSpPr>
        <p:spPr>
          <a:xfrm>
            <a:off x="2822855" y="3586985"/>
            <a:ext cx="336631" cy="194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s-ES" sz="600" b="1" u="none" strike="noStrike" cap="none" spc="0" normalizeH="0" dirty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UP TO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F4F0DDAE-4B86-7782-CA77-F10563575EB1}"/>
              </a:ext>
            </a:extLst>
          </p:cNvPr>
          <p:cNvSpPr txBox="1"/>
          <p:nvPr/>
        </p:nvSpPr>
        <p:spPr>
          <a:xfrm>
            <a:off x="2824841" y="3642356"/>
            <a:ext cx="330220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600" spc="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s-ES" sz="1600" spc="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8" name="Gráfico 287">
            <a:extLst>
              <a:ext uri="{FF2B5EF4-FFF2-40B4-BE49-F238E27FC236}">
                <a16:creationId xmlns:a16="http://schemas.microsoft.com/office/drawing/2014/main" id="{ECF12BAB-D65C-0866-EC50-72CE0DC9C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9604" y="3873830"/>
            <a:ext cx="799846" cy="25527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4D039DC-8B45-9F20-B126-0C9F102165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86633" y="3873830"/>
            <a:ext cx="433959" cy="255270"/>
          </a:xfrm>
          <a:prstGeom prst="rect">
            <a:avLst/>
          </a:prstGeom>
        </p:spPr>
      </p:pic>
      <p:pic>
        <p:nvPicPr>
          <p:cNvPr id="292" name="Gráfico 291">
            <a:extLst>
              <a:ext uri="{FF2B5EF4-FFF2-40B4-BE49-F238E27FC236}">
                <a16:creationId xmlns:a16="http://schemas.microsoft.com/office/drawing/2014/main" id="{AFE09CDC-AA07-F117-F643-A178182644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2363" y="3877790"/>
            <a:ext cx="433959" cy="25527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77C985C4-97B6-2DC1-8B2F-1E8AAA2C00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2902" y="2642717"/>
            <a:ext cx="3114294" cy="3063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396DE2-BC5B-00A0-62FC-F516DD501FF9}"/>
              </a:ext>
            </a:extLst>
          </p:cNvPr>
          <p:cNvSpPr txBox="1"/>
          <p:nvPr/>
        </p:nvSpPr>
        <p:spPr>
          <a:xfrm>
            <a:off x="8500964" y="1803836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5300537-EC0E-6DD3-3EFE-2677CF75BB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67501" y="1197531"/>
            <a:ext cx="655193" cy="5786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A656626-1472-6FFA-4801-DC5797939F7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57700" y="3708401"/>
            <a:ext cx="782828" cy="74028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FBD1F9-11B6-BE87-36EE-ACD6318A525A}"/>
              </a:ext>
            </a:extLst>
          </p:cNvPr>
          <p:cNvSpPr txBox="1"/>
          <p:nvPr/>
        </p:nvSpPr>
        <p:spPr>
          <a:xfrm>
            <a:off x="5349656" y="4667597"/>
            <a:ext cx="546625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8DE07A5-B0C6-1087-9CE6-65EC4D1B3269}"/>
              </a:ext>
            </a:extLst>
          </p:cNvPr>
          <p:cNvCxnSpPr>
            <a:cxnSpLocks/>
          </p:cNvCxnSpPr>
          <p:nvPr/>
        </p:nvCxnSpPr>
        <p:spPr>
          <a:xfrm>
            <a:off x="6010085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9ED78D1-720F-8C0B-290D-96DC37F45DF3}"/>
              </a:ext>
            </a:extLst>
          </p:cNvPr>
          <p:cNvCxnSpPr>
            <a:cxnSpLocks/>
          </p:cNvCxnSpPr>
          <p:nvPr/>
        </p:nvCxnSpPr>
        <p:spPr>
          <a:xfrm>
            <a:off x="7536160" y="4440712"/>
            <a:ext cx="54683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05FD54E-B60A-55CF-8E7B-B7D95C415DD4}"/>
              </a:ext>
            </a:extLst>
          </p:cNvPr>
          <p:cNvCxnSpPr>
            <a:cxnSpLocks/>
          </p:cNvCxnSpPr>
          <p:nvPr/>
        </p:nvCxnSpPr>
        <p:spPr>
          <a:xfrm>
            <a:off x="8760296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5B007B-499F-8CED-69C8-1AC6E450134D}"/>
              </a:ext>
            </a:extLst>
          </p:cNvPr>
          <p:cNvCxnSpPr>
            <a:cxnSpLocks/>
          </p:cNvCxnSpPr>
          <p:nvPr/>
        </p:nvCxnSpPr>
        <p:spPr>
          <a:xfrm>
            <a:off x="10128448" y="4440712"/>
            <a:ext cx="411582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Gráfico 22">
            <a:extLst>
              <a:ext uri="{FF2B5EF4-FFF2-40B4-BE49-F238E27FC236}">
                <a16:creationId xmlns:a16="http://schemas.microsoft.com/office/drawing/2014/main" id="{63DC7282-05F2-7BFF-31F6-B5EEE838DAD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547828" y="3739103"/>
            <a:ext cx="510540" cy="13954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9B1317-138D-69E5-1C16-776FB631A158}"/>
              </a:ext>
            </a:extLst>
          </p:cNvPr>
          <p:cNvSpPr txBox="1"/>
          <p:nvPr/>
        </p:nvSpPr>
        <p:spPr>
          <a:xfrm>
            <a:off x="6635228" y="3057290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F9AA0FB-6C80-71CE-4583-98EC3B4BFA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781368" y="2470906"/>
            <a:ext cx="433959" cy="56159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097B265-D631-CBD1-C276-4DBAFFE366D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458291" y="1460043"/>
            <a:ext cx="2118741" cy="188048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A5360D7-C0C0-EED1-BACF-650BD307FB9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622762" y="2806045"/>
            <a:ext cx="1063625" cy="1327404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C5E769B-0F57-A54F-09EF-5E99B2C63E0F}"/>
              </a:ext>
            </a:extLst>
          </p:cNvPr>
          <p:cNvCxnSpPr>
            <a:cxnSpLocks/>
          </p:cNvCxnSpPr>
          <p:nvPr/>
        </p:nvCxnSpPr>
        <p:spPr>
          <a:xfrm>
            <a:off x="7431540" y="1455392"/>
            <a:ext cx="69011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B31F835E-625B-7D6D-63C6-1E01127560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F55B528-C721-F691-E5FF-62AC32684D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75190" y="3088891"/>
            <a:ext cx="774319" cy="73177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9632DA2-E208-095C-B2D2-36E7E0C4D6D0}"/>
              </a:ext>
            </a:extLst>
          </p:cNvPr>
          <p:cNvSpPr txBox="1"/>
          <p:nvPr/>
        </p:nvSpPr>
        <p:spPr>
          <a:xfrm>
            <a:off x="1589882" y="2129736"/>
            <a:ext cx="1663917" cy="3642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Ailogger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+ 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ES" sz="850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mart</a:t>
            </a:r>
            <a:r>
              <a:rPr kumimoji="0" lang="es-ES" sz="85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meter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s-ES" sz="85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endParaRPr kumimoji="0" lang="es-ES" sz="85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76720-EBF7-E8F8-8611-25253C466BC6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1A7DED-4380-46F8-90CE-75F58C89F12D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333E65-34E2-836D-737C-F0790AB45A7E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D18AF9-B93C-82F9-6632-1B2997E90030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40D26C-1427-AA3D-9F44-F30A44F643D7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FFEEB5-1968-014C-3054-8EFD3CC82C9A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LT-G3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84D41FE-B692-BE63-D11D-FE80DA53B1DF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DD6762F-0D86-E75D-5412-D6E400E26E66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1B4AECD-2F21-AA9B-16A2-5C3BEC123558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92D5512-B969-06C0-6F30-4D6C34BBDD14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661D5C7-8E78-A831-F337-599EADDF4A30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31F3691-2BA5-6752-E632-76C44271B600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E0A9250-C33D-12BB-10D2-29F0D1420D0B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F6A7844-D28D-7B88-E3F3-F1A2F019F136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4992E17-2F9D-1A5A-B909-5680A09CF0E7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E20724F-A709-22E0-8BF1-5704EB6F7586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69F2ACD1-7883-84B2-706D-3CBD07EC50BB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82059D9-BE47-5F37-63AD-8A6C4F29F01E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7CF527D-3F1E-90C3-DAC4-1BB232A3818C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F616B7C-46B5-EBC2-10F7-96C86A3AA372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Gráfico 40">
            <a:extLst>
              <a:ext uri="{FF2B5EF4-FFF2-40B4-BE49-F238E27FC236}">
                <a16:creationId xmlns:a16="http://schemas.microsoft.com/office/drawing/2014/main" id="{2EF596FE-6CF7-9C99-0A59-13F0910640D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349610" y="4235755"/>
            <a:ext cx="731774" cy="340360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2909D70-E7BB-069D-CBCD-8BCF7EA71DAD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4D8C202-D053-BF28-90D8-5514EAAC847F}"/>
              </a:ext>
            </a:extLst>
          </p:cNvPr>
          <p:cNvPicPr>
            <a:picLocks noChangeAspect="1"/>
          </p:cNvPicPr>
          <p:nvPr/>
        </p:nvPicPr>
        <p:blipFill>
          <a:blip r:embed="rId4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">
            <a:extLst>
              <a:ext uri="{FF2B5EF4-FFF2-40B4-BE49-F238E27FC236}">
                <a16:creationId xmlns:a16="http://schemas.microsoft.com/office/drawing/2014/main" id="{B8B380AE-B7DF-42EF-1DAA-6C5C5B164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85000"/>
                </a:srgbClr>
              </a:gs>
              <a:gs pos="58000">
                <a:srgbClr val="FF254F">
                  <a:alpha val="85000"/>
                </a:srgbClr>
              </a:gs>
            </a:gsLst>
            <a:lin ang="18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73EF316-6BB5-92D0-6495-D11B5B3D11D6}"/>
              </a:ext>
            </a:extLst>
          </p:cNvPr>
          <p:cNvSpPr txBox="1"/>
          <p:nvPr/>
        </p:nvSpPr>
        <p:spPr>
          <a:xfrm>
            <a:off x="367665" y="4917177"/>
            <a:ext cx="8380095" cy="1564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n-A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Firmware </a:t>
            </a:r>
            <a:r>
              <a:rPr lang="es-ES" altLang="en-AU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kumimoji="0" lang="en-AU" sz="60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A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 inverters with App</a:t>
            </a:r>
            <a:r>
              <a:rPr kumimoji="0" lang="en-AU" sz="3500" b="0" i="0" u="none" strike="noStrike" cap="none" spc="7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DC43C51-CE2A-07BA-51F9-6276DCE8B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9017" y="6138196"/>
            <a:ext cx="150096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D4C2651-502A-92CD-C65B-B03646BB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">
            <a:extLst>
              <a:ext uri="{FF2B5EF4-FFF2-40B4-BE49-F238E27FC236}">
                <a16:creationId xmlns:a16="http://schemas.microsoft.com/office/drawing/2014/main" id="{0E472F6F-8003-9FA0-C96B-B59842D4915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30000"/>
                </a:srgbClr>
              </a:gs>
              <a:gs pos="58000">
                <a:srgbClr val="FF254F">
                  <a:alpha val="30000"/>
                </a:srgbClr>
              </a:gs>
            </a:gsLst>
            <a:lin ang="18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1E6A5-2D53-FA49-82D3-DB480188984C}"/>
              </a:ext>
            </a:extLst>
          </p:cNvPr>
          <p:cNvSpPr txBox="1"/>
          <p:nvPr/>
        </p:nvSpPr>
        <p:spPr>
          <a:xfrm>
            <a:off x="885761" y="5945647"/>
            <a:ext cx="18811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management </a:t>
            </a:r>
          </a:p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kumimoji="0" lang="en-AU" sz="14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6" name="Group 123">
            <a:extLst>
              <a:ext uri="{FF2B5EF4-FFF2-40B4-BE49-F238E27FC236}">
                <a16:creationId xmlns:a16="http://schemas.microsoft.com/office/drawing/2014/main" id="{1533FB3C-B6B3-BC41-870D-D307992822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249" y="5865856"/>
            <a:ext cx="317500" cy="558800"/>
            <a:chOff x="1682" y="1308"/>
            <a:chExt cx="200" cy="352"/>
          </a:xfrm>
        </p:grpSpPr>
        <p:sp>
          <p:nvSpPr>
            <p:cNvPr id="7" name="AutoShape 122">
              <a:extLst>
                <a:ext uri="{FF2B5EF4-FFF2-40B4-BE49-F238E27FC236}">
                  <a16:creationId xmlns:a16="http://schemas.microsoft.com/office/drawing/2014/main" id="{F53B1D28-2C4B-A840-94F8-0770F94C06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1308"/>
              <a:ext cx="20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A63097D-24C4-FE43-B30B-549C604C54EB}"/>
                </a:ext>
              </a:extLst>
            </p:cNvPr>
            <p:cNvSpPr/>
            <p:nvPr/>
          </p:nvSpPr>
          <p:spPr bwMode="auto">
            <a:xfrm>
              <a:off x="1744" y="1334"/>
              <a:ext cx="45" cy="0"/>
            </a:xfrm>
            <a:custGeom>
              <a:avLst/>
              <a:gdLst>
                <a:gd name="T0" fmla="*/ 0 w 71"/>
                <a:gd name="T1" fmla="*/ 0 w 71"/>
                <a:gd name="T2" fmla="*/ 71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9" name="Freeform 125">
              <a:extLst>
                <a:ext uri="{FF2B5EF4-FFF2-40B4-BE49-F238E27FC236}">
                  <a16:creationId xmlns:a16="http://schemas.microsoft.com/office/drawing/2014/main" id="{4C484AFE-CEBA-264C-A088-3276138D0201}"/>
                </a:ext>
              </a:extLst>
            </p:cNvPr>
            <p:cNvSpPr/>
            <p:nvPr/>
          </p:nvSpPr>
          <p:spPr bwMode="auto">
            <a:xfrm>
              <a:off x="1685" y="1310"/>
              <a:ext cx="163" cy="285"/>
            </a:xfrm>
            <a:custGeom>
              <a:avLst/>
              <a:gdLst>
                <a:gd name="T0" fmla="*/ 258 w 259"/>
                <a:gd name="T1" fmla="*/ 438 h 466"/>
                <a:gd name="T2" fmla="*/ 258 w 259"/>
                <a:gd name="T3" fmla="*/ 438 h 466"/>
                <a:gd name="T4" fmla="*/ 259 w 259"/>
                <a:gd name="T5" fmla="*/ 435 h 466"/>
                <a:gd name="T6" fmla="*/ 259 w 259"/>
                <a:gd name="T7" fmla="*/ 31 h 466"/>
                <a:gd name="T8" fmla="*/ 227 w 259"/>
                <a:gd name="T9" fmla="*/ 0 h 466"/>
                <a:gd name="T10" fmla="*/ 32 w 259"/>
                <a:gd name="T11" fmla="*/ 0 h 466"/>
                <a:gd name="T12" fmla="*/ 0 w 259"/>
                <a:gd name="T13" fmla="*/ 31 h 466"/>
                <a:gd name="T14" fmla="*/ 0 w 259"/>
                <a:gd name="T15" fmla="*/ 435 h 466"/>
                <a:gd name="T16" fmla="*/ 32 w 259"/>
                <a:gd name="T17" fmla="*/ 466 h 466"/>
                <a:gd name="T18" fmla="*/ 52 w 259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66">
                  <a:moveTo>
                    <a:pt x="258" y="438"/>
                  </a:moveTo>
                  <a:lnTo>
                    <a:pt x="258" y="438"/>
                  </a:lnTo>
                  <a:cubicBezTo>
                    <a:pt x="259" y="437"/>
                    <a:pt x="259" y="436"/>
                    <a:pt x="259" y="435"/>
                  </a:cubicBezTo>
                  <a:lnTo>
                    <a:pt x="259" y="31"/>
                  </a:lnTo>
                  <a:cubicBezTo>
                    <a:pt x="259" y="14"/>
                    <a:pt x="245" y="0"/>
                    <a:pt x="227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435"/>
                  </a:lnTo>
                  <a:cubicBezTo>
                    <a:pt x="0" y="452"/>
                    <a:pt x="14" y="466"/>
                    <a:pt x="32" y="466"/>
                  </a:cubicBezTo>
                  <a:lnTo>
                    <a:pt x="52" y="4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3" name="Freeform 126">
              <a:extLst>
                <a:ext uri="{FF2B5EF4-FFF2-40B4-BE49-F238E27FC236}">
                  <a16:creationId xmlns:a16="http://schemas.microsoft.com/office/drawing/2014/main" id="{B89A3A8D-0272-914B-ABCF-36B2ECE0D69A}"/>
                </a:ext>
              </a:extLst>
            </p:cNvPr>
            <p:cNvSpPr/>
            <p:nvPr/>
          </p:nvSpPr>
          <p:spPr bwMode="auto">
            <a:xfrm>
              <a:off x="1730" y="1519"/>
              <a:ext cx="156" cy="144"/>
            </a:xfrm>
            <a:custGeom>
              <a:avLst/>
              <a:gdLst>
                <a:gd name="T0" fmla="*/ 246 w 246"/>
                <a:gd name="T1" fmla="*/ 235 h 236"/>
                <a:gd name="T2" fmla="*/ 246 w 246"/>
                <a:gd name="T3" fmla="*/ 235 h 236"/>
                <a:gd name="T4" fmla="*/ 246 w 246"/>
                <a:gd name="T5" fmla="*/ 181 h 236"/>
                <a:gd name="T6" fmla="*/ 191 w 246"/>
                <a:gd name="T7" fmla="*/ 126 h 236"/>
                <a:gd name="T8" fmla="*/ 129 w 246"/>
                <a:gd name="T9" fmla="*/ 126 h 236"/>
                <a:gd name="T10" fmla="*/ 129 w 246"/>
                <a:gd name="T11" fmla="*/ 24 h 236"/>
                <a:gd name="T12" fmla="*/ 105 w 246"/>
                <a:gd name="T13" fmla="*/ 0 h 236"/>
                <a:gd name="T14" fmla="*/ 82 w 246"/>
                <a:gd name="T15" fmla="*/ 24 h 236"/>
                <a:gd name="T16" fmla="*/ 82 w 246"/>
                <a:gd name="T17" fmla="*/ 172 h 236"/>
                <a:gd name="T18" fmla="*/ 43 w 246"/>
                <a:gd name="T19" fmla="*/ 133 h 236"/>
                <a:gd name="T20" fmla="*/ 9 w 246"/>
                <a:gd name="T21" fmla="*/ 133 h 236"/>
                <a:gd name="T22" fmla="*/ 9 w 246"/>
                <a:gd name="T23" fmla="*/ 166 h 236"/>
                <a:gd name="T24" fmla="*/ 79 w 246"/>
                <a:gd name="T2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36">
                  <a:moveTo>
                    <a:pt x="246" y="235"/>
                  </a:moveTo>
                  <a:lnTo>
                    <a:pt x="246" y="235"/>
                  </a:lnTo>
                  <a:lnTo>
                    <a:pt x="246" y="181"/>
                  </a:lnTo>
                  <a:cubicBezTo>
                    <a:pt x="246" y="151"/>
                    <a:pt x="221" y="126"/>
                    <a:pt x="191" y="126"/>
                  </a:cubicBezTo>
                  <a:lnTo>
                    <a:pt x="129" y="126"/>
                  </a:lnTo>
                  <a:lnTo>
                    <a:pt x="129" y="24"/>
                  </a:lnTo>
                  <a:cubicBezTo>
                    <a:pt x="129" y="11"/>
                    <a:pt x="118" y="0"/>
                    <a:pt x="105" y="0"/>
                  </a:cubicBezTo>
                  <a:cubicBezTo>
                    <a:pt x="92" y="0"/>
                    <a:pt x="82" y="11"/>
                    <a:pt x="82" y="24"/>
                  </a:cubicBezTo>
                  <a:lnTo>
                    <a:pt x="82" y="172"/>
                  </a:lnTo>
                  <a:lnTo>
                    <a:pt x="43" y="133"/>
                  </a:lnTo>
                  <a:cubicBezTo>
                    <a:pt x="33" y="123"/>
                    <a:pt x="19" y="123"/>
                    <a:pt x="9" y="133"/>
                  </a:cubicBezTo>
                  <a:cubicBezTo>
                    <a:pt x="0" y="142"/>
                    <a:pt x="0" y="157"/>
                    <a:pt x="9" y="166"/>
                  </a:cubicBezTo>
                  <a:lnTo>
                    <a:pt x="79" y="23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0B53F2A8-60FA-AA81-BD10-286453204519}"/>
              </a:ext>
            </a:extLst>
          </p:cNvPr>
          <p:cNvSpPr txBox="1"/>
          <p:nvPr/>
        </p:nvSpPr>
        <p:spPr>
          <a:xfrm>
            <a:off x="365290" y="388018"/>
            <a:ext cx="7562558" cy="2144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825500" rtl="0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altLang="en-AU" sz="8000" b="0" i="0" u="none" strike="noStrike" cap="none" spc="7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One-inverter solutions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4AE7477-9CA3-DC6E-F59D-0E0382560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9017" y="6138196"/>
            <a:ext cx="150096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1BD146A9-705E-7D06-9F64-06E45912A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001936C-AA64-1684-A16B-1ECFC18DAFD3}"/>
              </a:ext>
            </a:extLst>
          </p:cNvPr>
          <p:cNvGrpSpPr/>
          <p:nvPr/>
        </p:nvGrpSpPr>
        <p:grpSpPr>
          <a:xfrm>
            <a:off x="447595" y="882109"/>
            <a:ext cx="11296809" cy="5093782"/>
            <a:chOff x="447595" y="796206"/>
            <a:chExt cx="11296809" cy="5093782"/>
          </a:xfrm>
        </p:grpSpPr>
        <p:graphicFrame>
          <p:nvGraphicFramePr>
            <p:cNvPr id="7" name="表格 23">
              <a:extLst>
                <a:ext uri="{FF2B5EF4-FFF2-40B4-BE49-F238E27FC236}">
                  <a16:creationId xmlns:a16="http://schemas.microsoft.com/office/drawing/2014/main" id="{A24F833D-E93F-EB0B-E641-8985E0CA07A6}"/>
                </a:ext>
              </a:extLst>
            </p:cNvPr>
            <p:cNvGraphicFramePr/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4123773205"/>
                </p:ext>
              </p:extLst>
            </p:nvPr>
          </p:nvGraphicFramePr>
          <p:xfrm>
            <a:off x="447595" y="796206"/>
            <a:ext cx="11296809" cy="5093782"/>
          </p:xfrm>
          <a:graphic>
            <a:graphicData uri="http://schemas.openxmlformats.org/drawingml/2006/table">
              <a:tbl>
                <a:tblPr firstRow="1" bandRow="1"/>
                <a:tblGrid>
                  <a:gridCol w="155477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6130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76130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0597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50448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45385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55511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647782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Type</a:t>
                        </a:r>
                      </a:p>
                    </a:txBody>
                    <a:tcPr marL="137160" marR="137160" marT="137160" marB="137160" anchor="ctr">
                      <a:lnL w="19050" cap="rnd">
                        <a:noFill/>
                        <a:prstDash val="solid"/>
                      </a:lnL>
                      <a:lnR w="3175">
                        <a:noFill/>
                        <a:prstDash val="dot"/>
                      </a:lnR>
                      <a:lnT w="19050" cap="rnd">
                        <a:noFill/>
                        <a:prstDash val="solid"/>
                      </a:lnT>
                      <a:lnB w="19050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Model</a:t>
                        </a:r>
                      </a:p>
                    </a:txBody>
                    <a:tcPr marL="137160" marR="137160" marT="137160" marB="137160"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19050" cap="rnd">
                        <a:noFill/>
                        <a:prstDash val="solid"/>
                      </a:lnT>
                      <a:lnB w="19050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Power Class</a:t>
                        </a:r>
                      </a:p>
                    </a:txBody>
                    <a:tcPr marL="137160" marR="137160" marT="137160" marB="137160"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19050" cap="rnd">
                        <a:noFill/>
                        <a:prstDash val="solid"/>
                      </a:lnT>
                      <a:lnB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Inverter Firmware</a:t>
                        </a:r>
                      </a:p>
                    </a:txBody>
                    <a:tcPr marL="137160" marR="137160" marT="137160" marB="137160"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 cap="rnd">
                        <a:noFill/>
                        <a:prstDash val="solid"/>
                      </a:lnT>
                      <a:lnB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0-export</a:t>
                        </a:r>
                      </a:p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(Multiple Inverters)</a:t>
                        </a:r>
                      </a:p>
                    </a:txBody>
                    <a:tcPr marL="137160" marR="137160" marT="137160" marB="137160"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 cap="rnd">
                        <a:noFill/>
                        <a:prstDash val="solid"/>
                      </a:lnT>
                      <a:lnB w="19050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0-export</a:t>
                        </a:r>
                      </a:p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(Single Inverter)</a:t>
                        </a:r>
                      </a:p>
                    </a:txBody>
                    <a:tcPr marL="137160" marR="137160" marT="137160" marB="137160"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 cap="rnd">
                        <a:noFill/>
                        <a:prstDash val="solid"/>
                      </a:lnT>
                      <a:lnB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Shadow Management</a:t>
                        </a:r>
                      </a:p>
                    </a:txBody>
                    <a:tcPr marL="137160" marR="137160" marT="137160" marB="137160"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19050" cap="rnd">
                        <a:noFill/>
                        <a:prstDash val="solid"/>
                      </a:lnT>
                      <a:lnB w="19050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4A4A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42000">
                  <a:tc rowSpan="2"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Single Phase</a:t>
                        </a:r>
                      </a:p>
                    </a:txBody>
                    <a:tcPr anchor="ctr">
                      <a:lnL w="19050" cap="rnd">
                        <a:noFill/>
                        <a:prstDash val="solid"/>
                      </a:lnL>
                      <a:lnR w="3175">
                        <a:noFill/>
                        <a:prstDash val="dot"/>
                      </a:lnR>
                      <a:lnT w="19050">
                        <a:noFill/>
                        <a:prstDash val="soli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S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19050">
                        <a:noFill/>
                        <a:prstDash val="soli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3-5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610-01049-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08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>
                        <a:noFill/>
                        <a:prstDash val="soli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190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19050">
                        <a:noFill/>
                        <a:prstDash val="soli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S-S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1-3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610-01051-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04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2000">
                  <a:tc rowSpan="10"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Three Phase</a:t>
                        </a:r>
                      </a:p>
                    </a:txBody>
                    <a:tcPr anchor="ctr">
                      <a:lnL w="19050" cap="rnd">
                        <a:noFill/>
                        <a:prstDash val="soli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T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3-6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610-03034-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02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T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8-10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610-03035-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01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15-20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610-03033-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04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LT-G2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8-15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610-03039-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08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LT-G2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17-20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610-03036-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08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LT-G2-Pro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3-20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610-03043-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00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LT-G2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30-50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610-03038-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03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2F2F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LT-G2-Pro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40-50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610-03043-</a:t>
                        </a:r>
                        <a:r>
                          <a:rPr lang="en-US" altLang="zh-CN" sz="120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00</a:t>
                        </a: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solidFill>
                          <a:srgbClr val="FF6238"/>
                        </a:solidFill>
                        <a:prstDash val="solid"/>
                      </a:lnL>
                      <a:lnR w="3175">
                        <a:solidFill>
                          <a:srgbClr val="FF6238"/>
                        </a:solidFill>
                        <a:prstDash val="dot"/>
                      </a:lnR>
                      <a:lnT w="3175">
                        <a:solidFill>
                          <a:srgbClr val="FF6238"/>
                        </a:solidFill>
                        <a:prstDash val="dot"/>
                      </a:lnT>
                      <a:lnB w="3175">
                        <a:solidFill>
                          <a:srgbClr val="FF6238"/>
                        </a:solidFill>
                        <a:prstDash val="dot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LT-G3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25-30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610-03042-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00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42000">
                  <a:tc vMerge="1">
                    <a:txBody>
                      <a:bodyPr/>
                      <a:lstStyle/>
                      <a:p>
                        <a:endParaRPr lang="de-DE"/>
                      </a:p>
                    </a:txBody>
                    <a:tcPr anchor="ctr">
                      <a:lnL w="19050" cap="rnd">
                        <a:noFill/>
                        <a:prstDash val="soli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3175">
                        <a:noFill/>
                        <a:prstDash val="dot"/>
                      </a:lnT>
                      <a:lnB w="12700" cap="flat" cmpd="sng" algn="ctr">
                        <a:solidFill>
                          <a:srgbClr val="FF254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ASW LT-G3</a:t>
                        </a: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33-40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610-03041-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00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>
                        <a:noFill/>
                        <a:prstDash val="dot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42000">
                  <a:tc>
                    <a:txBody>
                      <a:bodyPr/>
                      <a:lstStyle/>
                      <a:p>
                        <a:pPr marL="0" marR="0" lvl="0" indent="0" algn="ctr" defTabSz="41275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Hybrid</a:t>
                        </a:r>
                      </a:p>
                    </a:txBody>
                    <a:tcPr anchor="ctr">
                      <a:lnL w="19050" cap="rnd">
                        <a:noFill/>
                        <a:prstDash val="soli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ASW-H-S2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  <a:sym typeface="+mn-ea"/>
                          </a:rPr>
                          <a:t>3-6 kW</a:t>
                        </a: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610-02003-</a:t>
                        </a:r>
                        <a:r>
                          <a:rPr lang="de-DE" altLang="zh-CN" sz="1200" dirty="0">
                            <a:solidFill>
                              <a:srgbClr val="404040"/>
                            </a:solidFill>
                            <a:latin typeface="Arial Unicode MS" panose="020B0604020202020204" charset="-122"/>
                            <a:ea typeface="Arial Unicode MS" panose="020B0604020202020204" charset="-122"/>
                          </a:rPr>
                          <a:t>02</a:t>
                        </a:r>
                        <a:endParaRPr lang="zh-CN" altLang="en-US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endPara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endParaRPr>
                      </a:p>
                    </a:txBody>
                    <a:tcPr anchor="ctr">
                      <a:lnL w="3175" cap="flat" cmpd="sng" algn="ctr">
                        <a:noFill/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3175">
                        <a:noFill/>
                        <a:prstDash val="dot"/>
                      </a:lnR>
                      <a:lnT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A2A0A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  <p:pic>
          <p:nvPicPr>
            <p:cNvPr id="8" name="Imagen 17">
              <a:extLst>
                <a:ext uri="{FF2B5EF4-FFF2-40B4-BE49-F238E27FC236}">
                  <a16:creationId xmlns:a16="http://schemas.microsoft.com/office/drawing/2014/main" id="{3E0AD03A-C103-2FD7-5404-822363E13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6264" y="2871853"/>
              <a:ext cx="243854" cy="243854"/>
            </a:xfrm>
            <a:prstGeom prst="rect">
              <a:avLst/>
            </a:prstGeom>
          </p:spPr>
        </p:pic>
        <p:pic>
          <p:nvPicPr>
            <p:cNvPr id="9" name="Imagen 19">
              <a:extLst>
                <a:ext uri="{FF2B5EF4-FFF2-40B4-BE49-F238E27FC236}">
                  <a16:creationId xmlns:a16="http://schemas.microsoft.com/office/drawing/2014/main" id="{685F08E3-D720-585B-CE37-7CD7ABDAB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3255642"/>
              <a:ext cx="334024" cy="202912"/>
            </a:xfrm>
            <a:prstGeom prst="rect">
              <a:avLst/>
            </a:prstGeom>
          </p:spPr>
        </p:pic>
        <p:pic>
          <p:nvPicPr>
            <p:cNvPr id="10" name="Imagen 21">
              <a:extLst>
                <a:ext uri="{FF2B5EF4-FFF2-40B4-BE49-F238E27FC236}">
                  <a16:creationId xmlns:a16="http://schemas.microsoft.com/office/drawing/2014/main" id="{1D0A5427-8945-124E-2AA8-22C7159D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09859" y="3246117"/>
              <a:ext cx="334024" cy="202912"/>
            </a:xfrm>
            <a:prstGeom prst="rect">
              <a:avLst/>
            </a:prstGeom>
          </p:spPr>
        </p:pic>
        <p:pic>
          <p:nvPicPr>
            <p:cNvPr id="11" name="Imagen 19">
              <a:extLst>
                <a:ext uri="{FF2B5EF4-FFF2-40B4-BE49-F238E27FC236}">
                  <a16:creationId xmlns:a16="http://schemas.microsoft.com/office/drawing/2014/main" id="{ED191858-16BB-87F7-B6FD-77923474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1510662"/>
              <a:ext cx="334024" cy="202912"/>
            </a:xfrm>
            <a:prstGeom prst="rect">
              <a:avLst/>
            </a:prstGeom>
          </p:spPr>
        </p:pic>
        <p:pic>
          <p:nvPicPr>
            <p:cNvPr id="12" name="Imagen 21">
              <a:extLst>
                <a:ext uri="{FF2B5EF4-FFF2-40B4-BE49-F238E27FC236}">
                  <a16:creationId xmlns:a16="http://schemas.microsoft.com/office/drawing/2014/main" id="{1C2F2B85-FCA4-9AF8-2962-AA5A03F18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1510662"/>
              <a:ext cx="334024" cy="202912"/>
            </a:xfrm>
            <a:prstGeom prst="rect">
              <a:avLst/>
            </a:prstGeom>
          </p:spPr>
        </p:pic>
        <p:pic>
          <p:nvPicPr>
            <p:cNvPr id="13" name="Imagen 21">
              <a:extLst>
                <a:ext uri="{FF2B5EF4-FFF2-40B4-BE49-F238E27FC236}">
                  <a16:creationId xmlns:a16="http://schemas.microsoft.com/office/drawing/2014/main" id="{4D3FE5D8-5EA8-3E6D-89EF-83D0E07FE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1510027"/>
              <a:ext cx="334024" cy="202912"/>
            </a:xfrm>
            <a:prstGeom prst="rect">
              <a:avLst/>
            </a:prstGeom>
          </p:spPr>
        </p:pic>
        <p:pic>
          <p:nvPicPr>
            <p:cNvPr id="14" name="Imagen 19">
              <a:extLst>
                <a:ext uri="{FF2B5EF4-FFF2-40B4-BE49-F238E27FC236}">
                  <a16:creationId xmlns:a16="http://schemas.microsoft.com/office/drawing/2014/main" id="{738C16DC-D253-40C3-9A7C-AABD7C4E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1906267"/>
              <a:ext cx="334024" cy="202912"/>
            </a:xfrm>
            <a:prstGeom prst="rect">
              <a:avLst/>
            </a:prstGeom>
          </p:spPr>
        </p:pic>
        <p:pic>
          <p:nvPicPr>
            <p:cNvPr id="15" name="Imagen 21">
              <a:extLst>
                <a:ext uri="{FF2B5EF4-FFF2-40B4-BE49-F238E27FC236}">
                  <a16:creationId xmlns:a16="http://schemas.microsoft.com/office/drawing/2014/main" id="{878DC677-808D-9F82-46A4-973ED7AE1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1906267"/>
              <a:ext cx="334024" cy="202912"/>
            </a:xfrm>
            <a:prstGeom prst="rect">
              <a:avLst/>
            </a:prstGeom>
          </p:spPr>
        </p:pic>
        <p:pic>
          <p:nvPicPr>
            <p:cNvPr id="16" name="Imagen 21">
              <a:extLst>
                <a:ext uri="{FF2B5EF4-FFF2-40B4-BE49-F238E27FC236}">
                  <a16:creationId xmlns:a16="http://schemas.microsoft.com/office/drawing/2014/main" id="{E6A7C2C3-E271-BB16-70F2-A9B400CA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1906267"/>
              <a:ext cx="334024" cy="202912"/>
            </a:xfrm>
            <a:prstGeom prst="rect">
              <a:avLst/>
            </a:prstGeom>
          </p:spPr>
        </p:pic>
        <p:pic>
          <p:nvPicPr>
            <p:cNvPr id="17" name="Imagen 19">
              <a:extLst>
                <a:ext uri="{FF2B5EF4-FFF2-40B4-BE49-F238E27FC236}">
                  <a16:creationId xmlns:a16="http://schemas.microsoft.com/office/drawing/2014/main" id="{6757A646-9CBC-865B-6954-F2E3F117A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2221862"/>
              <a:ext cx="334024" cy="202912"/>
            </a:xfrm>
            <a:prstGeom prst="rect">
              <a:avLst/>
            </a:prstGeom>
          </p:spPr>
        </p:pic>
        <p:pic>
          <p:nvPicPr>
            <p:cNvPr id="19" name="Imagen 21">
              <a:extLst>
                <a:ext uri="{FF2B5EF4-FFF2-40B4-BE49-F238E27FC236}">
                  <a16:creationId xmlns:a16="http://schemas.microsoft.com/office/drawing/2014/main" id="{1B0CA66F-4BDB-F9DC-55CA-0EE0C162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2221862"/>
              <a:ext cx="334024" cy="202912"/>
            </a:xfrm>
            <a:prstGeom prst="rect">
              <a:avLst/>
            </a:prstGeom>
          </p:spPr>
        </p:pic>
        <p:pic>
          <p:nvPicPr>
            <p:cNvPr id="21" name="Imagen 21">
              <a:extLst>
                <a:ext uri="{FF2B5EF4-FFF2-40B4-BE49-F238E27FC236}">
                  <a16:creationId xmlns:a16="http://schemas.microsoft.com/office/drawing/2014/main" id="{B40FC7C6-AC4F-D45C-AB50-FFDDBBA10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2221862"/>
              <a:ext cx="334024" cy="202912"/>
            </a:xfrm>
            <a:prstGeom prst="rect">
              <a:avLst/>
            </a:prstGeom>
          </p:spPr>
        </p:pic>
        <p:pic>
          <p:nvPicPr>
            <p:cNvPr id="23" name="Imagen 19">
              <a:extLst>
                <a:ext uri="{FF2B5EF4-FFF2-40B4-BE49-F238E27FC236}">
                  <a16:creationId xmlns:a16="http://schemas.microsoft.com/office/drawing/2014/main" id="{16163AF2-D379-2DA5-5C04-C4713DB7F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2580637"/>
              <a:ext cx="334024" cy="202912"/>
            </a:xfrm>
            <a:prstGeom prst="rect">
              <a:avLst/>
            </a:prstGeom>
          </p:spPr>
        </p:pic>
        <p:pic>
          <p:nvPicPr>
            <p:cNvPr id="25" name="Imagen 21">
              <a:extLst>
                <a:ext uri="{FF2B5EF4-FFF2-40B4-BE49-F238E27FC236}">
                  <a16:creationId xmlns:a16="http://schemas.microsoft.com/office/drawing/2014/main" id="{ADAD0CB7-5256-93BD-AA30-80F21D9C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2580637"/>
              <a:ext cx="334024" cy="202912"/>
            </a:xfrm>
            <a:prstGeom prst="rect">
              <a:avLst/>
            </a:prstGeom>
          </p:spPr>
        </p:pic>
        <p:pic>
          <p:nvPicPr>
            <p:cNvPr id="26" name="Imagen 21">
              <a:extLst>
                <a:ext uri="{FF2B5EF4-FFF2-40B4-BE49-F238E27FC236}">
                  <a16:creationId xmlns:a16="http://schemas.microsoft.com/office/drawing/2014/main" id="{FB22A456-EEF9-1503-B09F-A51EBE14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2580637"/>
              <a:ext cx="334024" cy="202912"/>
            </a:xfrm>
            <a:prstGeom prst="rect">
              <a:avLst/>
            </a:prstGeom>
          </p:spPr>
        </p:pic>
        <p:pic>
          <p:nvPicPr>
            <p:cNvPr id="27" name="Imagen 19">
              <a:extLst>
                <a:ext uri="{FF2B5EF4-FFF2-40B4-BE49-F238E27FC236}">
                  <a16:creationId xmlns:a16="http://schemas.microsoft.com/office/drawing/2014/main" id="{A75AF7EE-6241-A6DC-E0CC-978506995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2917822"/>
              <a:ext cx="334024" cy="202912"/>
            </a:xfrm>
            <a:prstGeom prst="rect">
              <a:avLst/>
            </a:prstGeom>
          </p:spPr>
        </p:pic>
        <p:pic>
          <p:nvPicPr>
            <p:cNvPr id="28" name="Imagen 21">
              <a:extLst>
                <a:ext uri="{FF2B5EF4-FFF2-40B4-BE49-F238E27FC236}">
                  <a16:creationId xmlns:a16="http://schemas.microsoft.com/office/drawing/2014/main" id="{B0C74539-76B2-E3A3-0BA6-188406A07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2917822"/>
              <a:ext cx="334024" cy="202912"/>
            </a:xfrm>
            <a:prstGeom prst="rect">
              <a:avLst/>
            </a:prstGeom>
          </p:spPr>
        </p:pic>
        <p:pic>
          <p:nvPicPr>
            <p:cNvPr id="29" name="Imagen 21">
              <a:extLst>
                <a:ext uri="{FF2B5EF4-FFF2-40B4-BE49-F238E27FC236}">
                  <a16:creationId xmlns:a16="http://schemas.microsoft.com/office/drawing/2014/main" id="{08DD634D-80B1-B278-E089-902FEAF32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73582" y="3577181"/>
              <a:ext cx="334024" cy="202912"/>
            </a:xfrm>
            <a:prstGeom prst="rect">
              <a:avLst/>
            </a:prstGeom>
          </p:spPr>
        </p:pic>
        <p:pic>
          <p:nvPicPr>
            <p:cNvPr id="30" name="Imagen 19">
              <a:extLst>
                <a:ext uri="{FF2B5EF4-FFF2-40B4-BE49-F238E27FC236}">
                  <a16:creationId xmlns:a16="http://schemas.microsoft.com/office/drawing/2014/main" id="{D683B790-76F4-31A6-391E-A3EF58B6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3593462"/>
              <a:ext cx="334024" cy="202912"/>
            </a:xfrm>
            <a:prstGeom prst="rect">
              <a:avLst/>
            </a:prstGeom>
          </p:spPr>
        </p:pic>
        <p:pic>
          <p:nvPicPr>
            <p:cNvPr id="31" name="Imagen 21">
              <a:extLst>
                <a:ext uri="{FF2B5EF4-FFF2-40B4-BE49-F238E27FC236}">
                  <a16:creationId xmlns:a16="http://schemas.microsoft.com/office/drawing/2014/main" id="{92F097BD-E409-709E-71EE-A447B91CE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3593462"/>
              <a:ext cx="334024" cy="202912"/>
            </a:xfrm>
            <a:prstGeom prst="rect">
              <a:avLst/>
            </a:prstGeom>
          </p:spPr>
        </p:pic>
        <p:pic>
          <p:nvPicPr>
            <p:cNvPr id="32" name="Imagen 21">
              <a:extLst>
                <a:ext uri="{FF2B5EF4-FFF2-40B4-BE49-F238E27FC236}">
                  <a16:creationId xmlns:a16="http://schemas.microsoft.com/office/drawing/2014/main" id="{1C37F781-97FC-A9D7-5C58-622D4C6F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3244988"/>
              <a:ext cx="334024" cy="202912"/>
            </a:xfrm>
            <a:prstGeom prst="rect">
              <a:avLst/>
            </a:prstGeom>
          </p:spPr>
        </p:pic>
        <p:pic>
          <p:nvPicPr>
            <p:cNvPr id="33" name="Imagen 19">
              <a:extLst>
                <a:ext uri="{FF2B5EF4-FFF2-40B4-BE49-F238E27FC236}">
                  <a16:creationId xmlns:a16="http://schemas.microsoft.com/office/drawing/2014/main" id="{BBB01286-B2C0-262B-0742-89B6B0861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3931282"/>
              <a:ext cx="334024" cy="202912"/>
            </a:xfrm>
            <a:prstGeom prst="rect">
              <a:avLst/>
            </a:prstGeom>
          </p:spPr>
        </p:pic>
        <p:pic>
          <p:nvPicPr>
            <p:cNvPr id="34" name="Imagen 21">
              <a:extLst>
                <a:ext uri="{FF2B5EF4-FFF2-40B4-BE49-F238E27FC236}">
                  <a16:creationId xmlns:a16="http://schemas.microsoft.com/office/drawing/2014/main" id="{D0F10855-1318-C98B-EEB8-C3C372B5C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3931282"/>
              <a:ext cx="334024" cy="202912"/>
            </a:xfrm>
            <a:prstGeom prst="rect">
              <a:avLst/>
            </a:prstGeom>
          </p:spPr>
        </p:pic>
        <p:pic>
          <p:nvPicPr>
            <p:cNvPr id="35" name="Imagen 21">
              <a:extLst>
                <a:ext uri="{FF2B5EF4-FFF2-40B4-BE49-F238E27FC236}">
                  <a16:creationId xmlns:a16="http://schemas.microsoft.com/office/drawing/2014/main" id="{CAA611DF-907C-BC96-08DF-71393421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3931282"/>
              <a:ext cx="334024" cy="202912"/>
            </a:xfrm>
            <a:prstGeom prst="rect">
              <a:avLst/>
            </a:prstGeom>
          </p:spPr>
        </p:pic>
        <p:pic>
          <p:nvPicPr>
            <p:cNvPr id="36" name="Imagen 19">
              <a:extLst>
                <a:ext uri="{FF2B5EF4-FFF2-40B4-BE49-F238E27FC236}">
                  <a16:creationId xmlns:a16="http://schemas.microsoft.com/office/drawing/2014/main" id="{00171A74-6240-FAD5-C902-6044A2C8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4289422"/>
              <a:ext cx="334024" cy="202912"/>
            </a:xfrm>
            <a:prstGeom prst="rect">
              <a:avLst/>
            </a:prstGeom>
          </p:spPr>
        </p:pic>
        <p:pic>
          <p:nvPicPr>
            <p:cNvPr id="37" name="Imagen 21">
              <a:extLst>
                <a:ext uri="{FF2B5EF4-FFF2-40B4-BE49-F238E27FC236}">
                  <a16:creationId xmlns:a16="http://schemas.microsoft.com/office/drawing/2014/main" id="{93506DF3-1D27-2B48-DD60-7992925E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4289422"/>
              <a:ext cx="334024" cy="202912"/>
            </a:xfrm>
            <a:prstGeom prst="rect">
              <a:avLst/>
            </a:prstGeom>
          </p:spPr>
        </p:pic>
        <p:pic>
          <p:nvPicPr>
            <p:cNvPr id="38" name="Imagen 21">
              <a:extLst>
                <a:ext uri="{FF2B5EF4-FFF2-40B4-BE49-F238E27FC236}">
                  <a16:creationId xmlns:a16="http://schemas.microsoft.com/office/drawing/2014/main" id="{06D67BC2-3A64-68A7-5127-BF53A6EDB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4289422"/>
              <a:ext cx="334024" cy="202912"/>
            </a:xfrm>
            <a:prstGeom prst="rect">
              <a:avLst/>
            </a:prstGeom>
          </p:spPr>
        </p:pic>
        <p:pic>
          <p:nvPicPr>
            <p:cNvPr id="39" name="Imagen 19">
              <a:extLst>
                <a:ext uri="{FF2B5EF4-FFF2-40B4-BE49-F238E27FC236}">
                  <a16:creationId xmlns:a16="http://schemas.microsoft.com/office/drawing/2014/main" id="{B63E5F74-7C3B-134C-B0EA-B832A699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4606922"/>
              <a:ext cx="334024" cy="202912"/>
            </a:xfrm>
            <a:prstGeom prst="rect">
              <a:avLst/>
            </a:prstGeom>
          </p:spPr>
        </p:pic>
        <p:pic>
          <p:nvPicPr>
            <p:cNvPr id="40" name="Imagen 21">
              <a:extLst>
                <a:ext uri="{FF2B5EF4-FFF2-40B4-BE49-F238E27FC236}">
                  <a16:creationId xmlns:a16="http://schemas.microsoft.com/office/drawing/2014/main" id="{CC1342EF-729D-B964-4031-38F37806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4606922"/>
              <a:ext cx="334024" cy="202912"/>
            </a:xfrm>
            <a:prstGeom prst="rect">
              <a:avLst/>
            </a:prstGeom>
          </p:spPr>
        </p:pic>
        <p:pic>
          <p:nvPicPr>
            <p:cNvPr id="41" name="Imagen 21">
              <a:extLst>
                <a:ext uri="{FF2B5EF4-FFF2-40B4-BE49-F238E27FC236}">
                  <a16:creationId xmlns:a16="http://schemas.microsoft.com/office/drawing/2014/main" id="{E3004AF6-7509-106F-4966-8B2C947EA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4606922"/>
              <a:ext cx="334024" cy="202912"/>
            </a:xfrm>
            <a:prstGeom prst="rect">
              <a:avLst/>
            </a:prstGeom>
          </p:spPr>
        </p:pic>
        <p:pic>
          <p:nvPicPr>
            <p:cNvPr id="42" name="Imagen 19">
              <a:extLst>
                <a:ext uri="{FF2B5EF4-FFF2-40B4-BE49-F238E27FC236}">
                  <a16:creationId xmlns:a16="http://schemas.microsoft.com/office/drawing/2014/main" id="{E109ED9B-9C3C-CEBE-9E1F-AAFFA7EA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4924422"/>
              <a:ext cx="334024" cy="202912"/>
            </a:xfrm>
            <a:prstGeom prst="rect">
              <a:avLst/>
            </a:prstGeom>
          </p:spPr>
        </p:pic>
        <p:pic>
          <p:nvPicPr>
            <p:cNvPr id="43" name="Imagen 21">
              <a:extLst>
                <a:ext uri="{FF2B5EF4-FFF2-40B4-BE49-F238E27FC236}">
                  <a16:creationId xmlns:a16="http://schemas.microsoft.com/office/drawing/2014/main" id="{EA47D884-F2F0-0A99-8D34-6E63C8A9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4924422"/>
              <a:ext cx="334024" cy="202912"/>
            </a:xfrm>
            <a:prstGeom prst="rect">
              <a:avLst/>
            </a:prstGeom>
          </p:spPr>
        </p:pic>
        <p:pic>
          <p:nvPicPr>
            <p:cNvPr id="44" name="Imagen 21">
              <a:extLst>
                <a:ext uri="{FF2B5EF4-FFF2-40B4-BE49-F238E27FC236}">
                  <a16:creationId xmlns:a16="http://schemas.microsoft.com/office/drawing/2014/main" id="{9E7E40B8-E3AB-9B22-D679-D57539A7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4924422"/>
              <a:ext cx="334024" cy="202912"/>
            </a:xfrm>
            <a:prstGeom prst="rect">
              <a:avLst/>
            </a:prstGeom>
          </p:spPr>
        </p:pic>
        <p:pic>
          <p:nvPicPr>
            <p:cNvPr id="45" name="Imagen 19">
              <a:extLst>
                <a:ext uri="{FF2B5EF4-FFF2-40B4-BE49-F238E27FC236}">
                  <a16:creationId xmlns:a16="http://schemas.microsoft.com/office/drawing/2014/main" id="{1D64785F-72E8-F331-5F0F-00FBB98B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5282562"/>
              <a:ext cx="334024" cy="202912"/>
            </a:xfrm>
            <a:prstGeom prst="rect">
              <a:avLst/>
            </a:prstGeom>
          </p:spPr>
        </p:pic>
        <p:pic>
          <p:nvPicPr>
            <p:cNvPr id="46" name="Imagen 21">
              <a:extLst>
                <a:ext uri="{FF2B5EF4-FFF2-40B4-BE49-F238E27FC236}">
                  <a16:creationId xmlns:a16="http://schemas.microsoft.com/office/drawing/2014/main" id="{A4E183EB-B2DD-1A01-3F65-1BD1A33AB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5282562"/>
              <a:ext cx="334024" cy="202912"/>
            </a:xfrm>
            <a:prstGeom prst="rect">
              <a:avLst/>
            </a:prstGeom>
          </p:spPr>
        </p:pic>
        <p:pic>
          <p:nvPicPr>
            <p:cNvPr id="47" name="Imagen 21">
              <a:extLst>
                <a:ext uri="{FF2B5EF4-FFF2-40B4-BE49-F238E27FC236}">
                  <a16:creationId xmlns:a16="http://schemas.microsoft.com/office/drawing/2014/main" id="{B1043CB8-0FB3-FCD2-5516-469302C7B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5282562"/>
              <a:ext cx="334024" cy="202912"/>
            </a:xfrm>
            <a:prstGeom prst="rect">
              <a:avLst/>
            </a:prstGeom>
          </p:spPr>
        </p:pic>
        <p:pic>
          <p:nvPicPr>
            <p:cNvPr id="48" name="Imagen 19">
              <a:extLst>
                <a:ext uri="{FF2B5EF4-FFF2-40B4-BE49-F238E27FC236}">
                  <a16:creationId xmlns:a16="http://schemas.microsoft.com/office/drawing/2014/main" id="{7775502E-8793-2848-534B-4ED64BBE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4567" y="5640702"/>
              <a:ext cx="334024" cy="202912"/>
            </a:xfrm>
            <a:prstGeom prst="rect">
              <a:avLst/>
            </a:prstGeom>
          </p:spPr>
        </p:pic>
        <p:pic>
          <p:nvPicPr>
            <p:cNvPr id="49" name="Imagen 21">
              <a:extLst>
                <a:ext uri="{FF2B5EF4-FFF2-40B4-BE49-F238E27FC236}">
                  <a16:creationId xmlns:a16="http://schemas.microsoft.com/office/drawing/2014/main" id="{C4D64122-502F-335C-24CB-90EA6BB82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1919" y="5640702"/>
              <a:ext cx="334024" cy="202912"/>
            </a:xfrm>
            <a:prstGeom prst="rect">
              <a:avLst/>
            </a:prstGeom>
          </p:spPr>
        </p:pic>
        <p:pic>
          <p:nvPicPr>
            <p:cNvPr id="50" name="Imagen 21">
              <a:extLst>
                <a:ext uri="{FF2B5EF4-FFF2-40B4-BE49-F238E27FC236}">
                  <a16:creationId xmlns:a16="http://schemas.microsoft.com/office/drawing/2014/main" id="{33B7E7BD-0312-4905-BD58-FBB2B8A4E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1179" y="5640702"/>
              <a:ext cx="334024" cy="202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2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4503809"/>
              </p:ext>
            </p:extLst>
          </p:nvPr>
        </p:nvGraphicFramePr>
        <p:xfrm>
          <a:off x="452579" y="1917000"/>
          <a:ext cx="11286842" cy="3024000"/>
        </p:xfrm>
        <a:graphic>
          <a:graphicData uri="http://schemas.openxmlformats.org/drawingml/2006/table">
            <a:tbl>
              <a:tblPr firstRow="1" bandRow="1"/>
              <a:tblGrid>
                <a:gridCol w="133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205">
                  <a:extLst>
                    <a:ext uri="{9D8B030D-6E8A-4147-A177-3AD203B41FA5}">
                      <a16:colId xmlns:a16="http://schemas.microsoft.com/office/drawing/2014/main" val="2403833257"/>
                    </a:ext>
                  </a:extLst>
                </a:gridCol>
                <a:gridCol w="1695205">
                  <a:extLst>
                    <a:ext uri="{9D8B030D-6E8A-4147-A177-3AD203B41FA5}">
                      <a16:colId xmlns:a16="http://schemas.microsoft.com/office/drawing/2014/main" val="50914692"/>
                    </a:ext>
                  </a:extLst>
                </a:gridCol>
                <a:gridCol w="1695205">
                  <a:extLst>
                    <a:ext uri="{9D8B030D-6E8A-4147-A177-3AD203B41FA5}">
                      <a16:colId xmlns:a16="http://schemas.microsoft.com/office/drawing/2014/main" val="316783317"/>
                    </a:ext>
                  </a:extLst>
                </a:gridCol>
                <a:gridCol w="1760642">
                  <a:extLst>
                    <a:ext uri="{9D8B030D-6E8A-4147-A177-3AD203B41FA5}">
                      <a16:colId xmlns:a16="http://schemas.microsoft.com/office/drawing/2014/main" val="151744567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Connector Type</a:t>
                      </a:r>
                    </a:p>
                  </a:txBody>
                  <a:tcPr anchor="ctr">
                    <a:lnL w="19050" cap="rnd">
                      <a:noFill/>
                      <a:prstDash val="solid"/>
                    </a:lnL>
                    <a:lnR w="3175">
                      <a:noFill/>
                      <a:prstDash val="dot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WiFi Stick Model No.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>
                      <a:noFill/>
                      <a:prstDash val="dot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FW Version</a:t>
                      </a:r>
                      <a:r>
                        <a:rPr lang="en-US" altLang="zh-CN" sz="1200" baseline="300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1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sym typeface="+mn-ea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App Version</a:t>
                      </a:r>
                      <a:r>
                        <a:rPr lang="en-US" altLang="zh-CN" sz="1200" baseline="300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1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sym typeface="+mn-ea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0-export</a:t>
                      </a:r>
                      <a:r>
                        <a:rPr lang="en-US" altLang="zh-CN" sz="1200" baseline="300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2</a:t>
                      </a: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(Single Inverter)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0-export</a:t>
                      </a:r>
                      <a:r>
                        <a:rPr lang="en-US" altLang="zh-CN" sz="1200" baseline="300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2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sym typeface="+mn-ea"/>
                      </a:endParaRPr>
                    </a:p>
                    <a:p>
                      <a:pPr marL="0" marR="0" lvl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(Multiple Inverters)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True Zero Export</a:t>
                      </a:r>
                      <a:r>
                        <a:rPr lang="en-US" altLang="zh-CN" sz="1200" baseline="30000" dirty="0">
                          <a:solidFill>
                            <a:schemeClr val="bg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sym typeface="+mn-ea"/>
                        </a:rPr>
                        <a:t>3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sym typeface="+mn-ea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19050" cap="rnd">
                      <a:noFill/>
                      <a:prstDash val="solid"/>
                    </a:lnR>
                    <a:lnT w="19050" cap="rnd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4 pin</a:t>
                      </a:r>
                    </a:p>
                  </a:txBody>
                  <a:tcPr anchor="ctr">
                    <a:lnL w="19050" cap="rnd">
                      <a:noFill/>
                      <a:prstDash val="solid"/>
                    </a:lnL>
                    <a:lnR w="3175">
                      <a:noFill/>
                      <a:prstDash val="dot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B30000-00-10P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>
                      <a:noFill/>
                      <a:prstDash val="dot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610-50039-07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19B01-0023R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19050" cap="rnd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4 pin</a:t>
                      </a:r>
                    </a:p>
                  </a:txBody>
                  <a:tcPr anchor="ctr">
                    <a:lnL w="19050" cap="rnd">
                      <a:noFill/>
                      <a:prstDash val="solid"/>
                    </a:lnL>
                    <a:lnR w="3175">
                      <a:noFill/>
                      <a:prstDash val="dot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B31000-00-10P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>
                      <a:noFill/>
                      <a:prstDash val="dot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610-50042-06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20A12-010R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19050" cap="rnd">
                      <a:noFill/>
                      <a:prstDash val="soli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USB</a:t>
                      </a:r>
                    </a:p>
                  </a:txBody>
                  <a:tcPr anchor="ctr">
                    <a:lnL w="19050" cap="rnd">
                      <a:noFill/>
                      <a:prstDash val="soli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B32000-00-10P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610-50042-06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20A12-010R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noFill/>
                      <a:prstDash val="soli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USB</a:t>
                      </a:r>
                    </a:p>
                  </a:txBody>
                  <a:tcPr anchor="ctr">
                    <a:lnL w="19050" cap="rnd">
                      <a:noFill/>
                      <a:prstDash val="solid"/>
                    </a:lnL>
                    <a:lnR w="3175">
                      <a:noFill/>
                      <a:prstDash val="dot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B33000-00-10P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>
                      <a:noFill/>
                      <a:prstDash val="dot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610-50039-07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rgbClr val="40404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</a:rPr>
                        <a:t>19B01-0023R</a:t>
                      </a: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solidFill>
                          <a:srgbClr val="404040"/>
                        </a:solidFill>
                        <a:latin typeface="Arial Unicode MS" panose="020B0604020202020204" charset="-122"/>
                        <a:ea typeface="Arial Unicode MS" panose="020B0604020202020204" charset="-122"/>
                      </a:endParaRPr>
                    </a:p>
                  </a:txBody>
                  <a:tcPr anchor="ctr">
                    <a:lnL w="3175">
                      <a:noFill/>
                      <a:prstDash val="dot"/>
                    </a:lnL>
                    <a:lnR w="19050" cap="rnd">
                      <a:noFill/>
                      <a:prstDash val="solid"/>
                    </a:lnR>
                    <a:lnT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0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8FBF40A3-0CB2-924E-B3D9-70FBBF07D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45" y="2870795"/>
            <a:ext cx="414052" cy="25152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08B1B448-EDE8-824B-9FA8-3657EA6B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153" y="2870795"/>
            <a:ext cx="414052" cy="25152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7C8A084-BF1B-2B43-85EF-46138663F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609" y="2873448"/>
            <a:ext cx="414052" cy="251527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AB5BE21-7389-2147-8D34-C004277FF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45" y="3414003"/>
            <a:ext cx="414052" cy="251527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30F35A0-C9FD-934B-AC75-5554BCF65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153" y="3414003"/>
            <a:ext cx="414052" cy="251527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4858AED-AA72-934B-9694-BA5A8790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609" y="3416656"/>
            <a:ext cx="414052" cy="251527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E2901CD-04DE-3D4A-B7C2-26560FB4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45" y="3948157"/>
            <a:ext cx="414052" cy="251527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A86D95AF-B1F8-0E4F-94DC-29260D83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153" y="3948157"/>
            <a:ext cx="414052" cy="251527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5FA3FAA-84E9-FB45-ADF0-9EB2ED9A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609" y="3950810"/>
            <a:ext cx="414052" cy="251527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55DF639C-0784-3649-81A0-8FC3F8AC7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45" y="4482312"/>
            <a:ext cx="414052" cy="251527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ACC9795E-9EC5-704C-ACD4-AF5D6A0B1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153" y="4482312"/>
            <a:ext cx="414052" cy="251527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7E89A1F2-6E14-B843-9705-F555AEF21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609" y="4484965"/>
            <a:ext cx="414052" cy="251527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333E240-3F38-CB14-C01D-235E04AF0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7" name="CuadroTexto 95">
            <a:extLst>
              <a:ext uri="{FF2B5EF4-FFF2-40B4-BE49-F238E27FC236}">
                <a16:creationId xmlns:a16="http://schemas.microsoft.com/office/drawing/2014/main" id="{F1F5AA2E-5891-82A1-A289-0363989E7499}"/>
              </a:ext>
            </a:extLst>
          </p:cNvPr>
          <p:cNvSpPr txBox="1"/>
          <p:nvPr/>
        </p:nvSpPr>
        <p:spPr>
          <a:xfrm>
            <a:off x="440465" y="595500"/>
            <a:ext cx="2154436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WiFi </a:t>
            </a: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3F26C0-777E-3554-C215-23F8A377D0BA}"/>
              </a:ext>
            </a:extLst>
          </p:cNvPr>
          <p:cNvSpPr txBox="1"/>
          <p:nvPr/>
        </p:nvSpPr>
        <p:spPr>
          <a:xfrm>
            <a:off x="440463" y="5891974"/>
            <a:ext cx="1028914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marR="0" lvl="0" indent="-2286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 and App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FW versión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Solplanet, App versión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Solplanet App</a:t>
            </a:r>
          </a:p>
          <a:p>
            <a:pPr marL="228600" marR="0" lvl="0" indent="-2286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endParaRPr lang="es-ES" sz="12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Export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control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based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the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lowest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consuming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to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4A4A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  <a:r>
              <a:rPr lang="es-ES" sz="12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4A4A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6BB8F406-10F0-860E-A1C0-4F7E576D04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85000"/>
                </a:srgbClr>
              </a:gs>
              <a:gs pos="58000">
                <a:srgbClr val="FF254F">
                  <a:alpha val="85000"/>
                </a:srgbClr>
              </a:gs>
            </a:gsLst>
            <a:lin ang="36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sp>
        <p:nvSpPr>
          <p:cNvPr id="336" name="AISWEI New Energy Technology (Jiangsu) Co., Ltd…"/>
          <p:cNvSpPr txBox="1"/>
          <p:nvPr/>
        </p:nvSpPr>
        <p:spPr>
          <a:xfrm>
            <a:off x="729778" y="426213"/>
            <a:ext cx="3667992" cy="25430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t" anchorCtr="0">
            <a:spAutoFit/>
          </a:bodyPr>
          <a:lstStyle/>
          <a:p>
            <a:pPr>
              <a:lnSpc>
                <a:spcPct val="110000"/>
              </a:lnSpc>
              <a:defRPr sz="2600" spc="60">
                <a:solidFill>
                  <a:srgbClr val="FFFFFF"/>
                </a:solidFill>
              </a:defRPr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[Enter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5741376-291F-BF4A-8249-2EF856CAF834}"/>
              </a:ext>
            </a:extLst>
          </p:cNvPr>
          <p:cNvSpPr txBox="1"/>
          <p:nvPr/>
        </p:nvSpPr>
        <p:spPr>
          <a:xfrm>
            <a:off x="367665" y="4969761"/>
            <a:ext cx="838009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n-A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marL="0" marR="0" indent="0" algn="just" defTabSz="825500" rtl="0" fontAlgn="auto" latinLnBrk="0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6000" b="0" i="0" u="none" strike="noStrike" cap="none" spc="75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r>
              <a:rPr kumimoji="0" lang="es-ES" sz="6000" b="0" i="0" u="none" strike="noStrike" cap="none" spc="7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6000" b="0" i="0" u="none" strike="noStrike" cap="none" spc="75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everybody</a:t>
            </a:r>
            <a:endParaRPr kumimoji="0" lang="en-AU" sz="60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AC1CE9-8BEA-81EF-D1EA-6D0D2474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9017" y="6138196"/>
            <a:ext cx="1500960" cy="381600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0E981C8C-D4E9-16DE-0155-E21ECB1086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85000"/>
                </a:srgbClr>
              </a:gs>
              <a:gs pos="64000">
                <a:srgbClr val="FF254F">
                  <a:alpha val="85000"/>
                </a:srgbClr>
              </a:gs>
            </a:gsLst>
            <a:lin ang="72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pic>
        <p:nvPicPr>
          <p:cNvPr id="118" name="Imagen" descr="Imagen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02992" y="2921806"/>
            <a:ext cx="3986015" cy="10143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4683FD9-7314-5A05-8253-EC3AA61F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">
            <a:extLst>
              <a:ext uri="{FF2B5EF4-FFF2-40B4-BE49-F238E27FC236}">
                <a16:creationId xmlns:a16="http://schemas.microsoft.com/office/drawing/2014/main" id="{F97FBAC9-F3C8-829F-3FD4-4FFDD6C4E23E}"/>
              </a:ext>
            </a:extLst>
          </p:cNvPr>
          <p:cNvSpPr/>
          <p:nvPr/>
        </p:nvSpPr>
        <p:spPr>
          <a:xfrm>
            <a:off x="0" y="-1"/>
            <a:ext cx="6711695" cy="6858001"/>
          </a:xfrm>
          <a:prstGeom prst="rect">
            <a:avLst/>
          </a:prstGeom>
          <a:gradFill flip="none" rotWithShape="1">
            <a:gsLst>
              <a:gs pos="0">
                <a:srgbClr val="1628D4">
                  <a:lumMod val="100000"/>
                  <a:alpha val="85000"/>
                </a:srgbClr>
              </a:gs>
              <a:gs pos="58000">
                <a:srgbClr val="FF254F">
                  <a:alpha val="85000"/>
                </a:srgbClr>
              </a:gs>
            </a:gsLst>
            <a:lin ang="18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7D416C1-2DA9-1400-E2DB-A13F9549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0BC392D-1695-9F88-ECBD-294538A36426}"/>
              </a:ext>
            </a:extLst>
          </p:cNvPr>
          <p:cNvSpPr txBox="1"/>
          <p:nvPr/>
        </p:nvSpPr>
        <p:spPr>
          <a:xfrm>
            <a:off x="885761" y="5945647"/>
            <a:ext cx="18811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management </a:t>
            </a:r>
          </a:p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kumimoji="0" lang="en-AU" sz="14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5" name="Group 123">
            <a:extLst>
              <a:ext uri="{FF2B5EF4-FFF2-40B4-BE49-F238E27FC236}">
                <a16:creationId xmlns:a16="http://schemas.microsoft.com/office/drawing/2014/main" id="{F806E64A-4A15-B67B-21A3-9616F79E98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249" y="5865856"/>
            <a:ext cx="317500" cy="558800"/>
            <a:chOff x="1682" y="1308"/>
            <a:chExt cx="200" cy="352"/>
          </a:xfrm>
        </p:grpSpPr>
        <p:sp>
          <p:nvSpPr>
            <p:cNvPr id="17" name="AutoShape 122">
              <a:extLst>
                <a:ext uri="{FF2B5EF4-FFF2-40B4-BE49-F238E27FC236}">
                  <a16:creationId xmlns:a16="http://schemas.microsoft.com/office/drawing/2014/main" id="{4635C07B-6785-FEB7-8F21-30C96C8231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1308"/>
              <a:ext cx="20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24">
              <a:extLst>
                <a:ext uri="{FF2B5EF4-FFF2-40B4-BE49-F238E27FC236}">
                  <a16:creationId xmlns:a16="http://schemas.microsoft.com/office/drawing/2014/main" id="{05DCEC45-3CD2-68DC-CFC4-C8233403947C}"/>
                </a:ext>
              </a:extLst>
            </p:cNvPr>
            <p:cNvSpPr/>
            <p:nvPr/>
          </p:nvSpPr>
          <p:spPr bwMode="auto">
            <a:xfrm>
              <a:off x="1744" y="1334"/>
              <a:ext cx="45" cy="0"/>
            </a:xfrm>
            <a:custGeom>
              <a:avLst/>
              <a:gdLst>
                <a:gd name="T0" fmla="*/ 0 w 71"/>
                <a:gd name="T1" fmla="*/ 0 w 71"/>
                <a:gd name="T2" fmla="*/ 71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9" name="Freeform 125">
              <a:extLst>
                <a:ext uri="{FF2B5EF4-FFF2-40B4-BE49-F238E27FC236}">
                  <a16:creationId xmlns:a16="http://schemas.microsoft.com/office/drawing/2014/main" id="{625E6C2F-8F26-66DC-188F-4439411777B4}"/>
                </a:ext>
              </a:extLst>
            </p:cNvPr>
            <p:cNvSpPr/>
            <p:nvPr/>
          </p:nvSpPr>
          <p:spPr bwMode="auto">
            <a:xfrm>
              <a:off x="1685" y="1310"/>
              <a:ext cx="163" cy="285"/>
            </a:xfrm>
            <a:custGeom>
              <a:avLst/>
              <a:gdLst>
                <a:gd name="T0" fmla="*/ 258 w 259"/>
                <a:gd name="T1" fmla="*/ 438 h 466"/>
                <a:gd name="T2" fmla="*/ 258 w 259"/>
                <a:gd name="T3" fmla="*/ 438 h 466"/>
                <a:gd name="T4" fmla="*/ 259 w 259"/>
                <a:gd name="T5" fmla="*/ 435 h 466"/>
                <a:gd name="T6" fmla="*/ 259 w 259"/>
                <a:gd name="T7" fmla="*/ 31 h 466"/>
                <a:gd name="T8" fmla="*/ 227 w 259"/>
                <a:gd name="T9" fmla="*/ 0 h 466"/>
                <a:gd name="T10" fmla="*/ 32 w 259"/>
                <a:gd name="T11" fmla="*/ 0 h 466"/>
                <a:gd name="T12" fmla="*/ 0 w 259"/>
                <a:gd name="T13" fmla="*/ 31 h 466"/>
                <a:gd name="T14" fmla="*/ 0 w 259"/>
                <a:gd name="T15" fmla="*/ 435 h 466"/>
                <a:gd name="T16" fmla="*/ 32 w 259"/>
                <a:gd name="T17" fmla="*/ 466 h 466"/>
                <a:gd name="T18" fmla="*/ 52 w 259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66">
                  <a:moveTo>
                    <a:pt x="258" y="438"/>
                  </a:moveTo>
                  <a:lnTo>
                    <a:pt x="258" y="438"/>
                  </a:lnTo>
                  <a:cubicBezTo>
                    <a:pt x="259" y="437"/>
                    <a:pt x="259" y="436"/>
                    <a:pt x="259" y="435"/>
                  </a:cubicBezTo>
                  <a:lnTo>
                    <a:pt x="259" y="31"/>
                  </a:lnTo>
                  <a:cubicBezTo>
                    <a:pt x="259" y="14"/>
                    <a:pt x="245" y="0"/>
                    <a:pt x="227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435"/>
                  </a:lnTo>
                  <a:cubicBezTo>
                    <a:pt x="0" y="452"/>
                    <a:pt x="14" y="466"/>
                    <a:pt x="32" y="466"/>
                  </a:cubicBezTo>
                  <a:lnTo>
                    <a:pt x="52" y="4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126">
              <a:extLst>
                <a:ext uri="{FF2B5EF4-FFF2-40B4-BE49-F238E27FC236}">
                  <a16:creationId xmlns:a16="http://schemas.microsoft.com/office/drawing/2014/main" id="{AF84AC6A-2024-6D38-7412-23D3D8A0A9A8}"/>
                </a:ext>
              </a:extLst>
            </p:cNvPr>
            <p:cNvSpPr/>
            <p:nvPr/>
          </p:nvSpPr>
          <p:spPr bwMode="auto">
            <a:xfrm>
              <a:off x="1730" y="1519"/>
              <a:ext cx="156" cy="144"/>
            </a:xfrm>
            <a:custGeom>
              <a:avLst/>
              <a:gdLst>
                <a:gd name="T0" fmla="*/ 246 w 246"/>
                <a:gd name="T1" fmla="*/ 235 h 236"/>
                <a:gd name="T2" fmla="*/ 246 w 246"/>
                <a:gd name="T3" fmla="*/ 235 h 236"/>
                <a:gd name="T4" fmla="*/ 246 w 246"/>
                <a:gd name="T5" fmla="*/ 181 h 236"/>
                <a:gd name="T6" fmla="*/ 191 w 246"/>
                <a:gd name="T7" fmla="*/ 126 h 236"/>
                <a:gd name="T8" fmla="*/ 129 w 246"/>
                <a:gd name="T9" fmla="*/ 126 h 236"/>
                <a:gd name="T10" fmla="*/ 129 w 246"/>
                <a:gd name="T11" fmla="*/ 24 h 236"/>
                <a:gd name="T12" fmla="*/ 105 w 246"/>
                <a:gd name="T13" fmla="*/ 0 h 236"/>
                <a:gd name="T14" fmla="*/ 82 w 246"/>
                <a:gd name="T15" fmla="*/ 24 h 236"/>
                <a:gd name="T16" fmla="*/ 82 w 246"/>
                <a:gd name="T17" fmla="*/ 172 h 236"/>
                <a:gd name="T18" fmla="*/ 43 w 246"/>
                <a:gd name="T19" fmla="*/ 133 h 236"/>
                <a:gd name="T20" fmla="*/ 9 w 246"/>
                <a:gd name="T21" fmla="*/ 133 h 236"/>
                <a:gd name="T22" fmla="*/ 9 w 246"/>
                <a:gd name="T23" fmla="*/ 166 h 236"/>
                <a:gd name="T24" fmla="*/ 79 w 246"/>
                <a:gd name="T2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36">
                  <a:moveTo>
                    <a:pt x="246" y="235"/>
                  </a:moveTo>
                  <a:lnTo>
                    <a:pt x="246" y="235"/>
                  </a:lnTo>
                  <a:lnTo>
                    <a:pt x="246" y="181"/>
                  </a:lnTo>
                  <a:cubicBezTo>
                    <a:pt x="246" y="151"/>
                    <a:pt x="221" y="126"/>
                    <a:pt x="191" y="126"/>
                  </a:cubicBezTo>
                  <a:lnTo>
                    <a:pt x="129" y="126"/>
                  </a:lnTo>
                  <a:lnTo>
                    <a:pt x="129" y="24"/>
                  </a:lnTo>
                  <a:cubicBezTo>
                    <a:pt x="129" y="11"/>
                    <a:pt x="118" y="0"/>
                    <a:pt x="105" y="0"/>
                  </a:cubicBezTo>
                  <a:cubicBezTo>
                    <a:pt x="92" y="0"/>
                    <a:pt x="82" y="11"/>
                    <a:pt x="82" y="24"/>
                  </a:cubicBezTo>
                  <a:lnTo>
                    <a:pt x="82" y="172"/>
                  </a:lnTo>
                  <a:lnTo>
                    <a:pt x="43" y="133"/>
                  </a:lnTo>
                  <a:cubicBezTo>
                    <a:pt x="33" y="123"/>
                    <a:pt x="19" y="123"/>
                    <a:pt x="9" y="133"/>
                  </a:cubicBezTo>
                  <a:cubicBezTo>
                    <a:pt x="0" y="142"/>
                    <a:pt x="0" y="157"/>
                    <a:pt x="9" y="166"/>
                  </a:cubicBezTo>
                  <a:lnTo>
                    <a:pt x="79" y="23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0D9504-27CE-7E1B-0537-D768CF252421}"/>
              </a:ext>
            </a:extLst>
          </p:cNvPr>
          <p:cNvSpPr txBox="1"/>
          <p:nvPr/>
        </p:nvSpPr>
        <p:spPr>
          <a:xfrm>
            <a:off x="468249" y="349363"/>
            <a:ext cx="608799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One-inverter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kumimoji="0" lang="en-AU" sz="28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A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Stick</a:t>
            </a:r>
            <a:endParaRPr kumimoji="0" lang="en-AU" sz="60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208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96CFC6-B952-2E26-D52C-40107E4B9B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369114-4FC2-DFC9-50BD-D8448732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D3A532-E968-BAF4-F881-AE9CF16CA899}"/>
              </a:ext>
            </a:extLst>
          </p:cNvPr>
          <p:cNvSpPr txBox="1"/>
          <p:nvPr/>
        </p:nvSpPr>
        <p:spPr>
          <a:xfrm>
            <a:off x="434602" y="372877"/>
            <a:ext cx="3492944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BD7E786-753B-96B2-70B1-8A318F4F8695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723146E-92AC-3688-5527-46391CF0B785}"/>
              </a:ext>
            </a:extLst>
          </p:cNvPr>
          <p:cNvSpPr txBox="1"/>
          <p:nvPr/>
        </p:nvSpPr>
        <p:spPr>
          <a:xfrm>
            <a:off x="6100566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66C38A-1138-D0E9-87B0-F03EC5B1B00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B04A2C-490C-A13A-B65B-8FB034C5AA26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0E0D0-28C5-7B52-9C25-3900643CD295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1F2862-7C16-2F86-FFEF-1E4776275571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6014A2-495C-7BB3-AD1A-E97B5FA2C93E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7A4EEF-3EDC-0843-D181-35845D258FFF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4ADA94-B2BF-FEC8-50B9-6D39948F2CE2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51C9E2-DD38-4362-3769-E129FE668999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5CE46F-8A90-24DE-854D-420DDAC293D8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D478A44-5397-1A9C-D590-D87F4D084AA5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D3C366B-618F-B971-9795-8548525811A3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611A36C-9A29-5C5B-063E-9F92FAFE1D1E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8D513F0-2377-73FB-F5C8-006FA20E590F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LT-G2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02AB2C2-50C6-F5D1-A25C-7D020D0CE5E5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B7CD41AE-B9E0-1B35-93B3-CCBF57E87967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16CC605-7955-399B-C573-35A3098DD27E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A02BC175-49EA-6D48-8459-131DB51A0C04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752FBDE5-9B39-D098-78B0-7BB59DFF5B71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68A212B5-D5F8-4DA7-4BC8-64A771C3D10F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CC237A1C-4D00-3AB7-8D52-52B5692EA9E5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98C91284-3D68-E528-2520-7DD9E216216E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BB78B6-66A7-8C56-3699-A5C91D1C4126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FFA933-1574-1CFF-AD6A-F2E6120A45AE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11A6FF2-358A-E30C-B079-CFE4193FEB2C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CF8225A-408D-BB61-07D4-D6936E0EF5CD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Gráfico 77">
            <a:extLst>
              <a:ext uri="{FF2B5EF4-FFF2-40B4-BE49-F238E27FC236}">
                <a16:creationId xmlns:a16="http://schemas.microsoft.com/office/drawing/2014/main" id="{6F843EC7-3484-D2AE-7E42-D9385A20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408" y="2590039"/>
            <a:ext cx="1233805" cy="1438021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DFFC54D9-1457-CA7B-8F1A-E8158DFBF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4763" y="1071012"/>
            <a:ext cx="510540" cy="680720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43676BB2-475D-3500-EB4A-7625CAB51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9C33E03A-A86D-E172-E17C-488579BD7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C96DB76-D595-17DA-3868-65CC57A9F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82462EF1-6DA7-19B9-4948-0390913E27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00" name="Gráfico 99">
            <a:extLst>
              <a:ext uri="{FF2B5EF4-FFF2-40B4-BE49-F238E27FC236}">
                <a16:creationId xmlns:a16="http://schemas.microsoft.com/office/drawing/2014/main" id="{D3500D87-A660-DCCC-4CB3-D12466CF6E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8DADE351-7115-5CEF-F254-87B7B347A8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72A54995-F036-420E-EC6B-FBD5124EA0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03974" y="3700654"/>
            <a:ext cx="204539" cy="417600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233680F6-31FE-23CA-BC14-DB5B8643FE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15751" y="3905809"/>
            <a:ext cx="2620772" cy="519049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4A90E090-5E64-69FD-A3AE-78ACBABA627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94DE6F33-1509-39CE-A1F8-24EAEFEB522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33764" y="2823544"/>
            <a:ext cx="2884551" cy="52755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217808E-90F3-3979-B0DA-FDFDF8DDDA9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18B03D4-D231-2F72-83DD-AEE46892DC6D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553283-27B1-3B6A-78A9-3016384FF89D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C9C4643-8614-AA92-0F90-781C599D765E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9E04D93-8C7A-C3D5-79E0-98E7B9ED6AC7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35974F9-F0DC-D753-07ED-3F3C1D349632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06984D5-3B59-49C7-C537-11BEA0A0AA59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35A25C0-A894-E723-0F35-5B65EAB8B3B2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0355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96CFC6-B952-2E26-D52C-40107E4B9B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369114-4FC2-DFC9-50BD-D8448732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D3A532-E968-BAF4-F881-AE9CF16CA899}"/>
              </a:ext>
            </a:extLst>
          </p:cNvPr>
          <p:cNvSpPr txBox="1"/>
          <p:nvPr/>
        </p:nvSpPr>
        <p:spPr>
          <a:xfrm>
            <a:off x="434602" y="372877"/>
            <a:ext cx="3492944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BD7E786-753B-96B2-70B1-8A318F4F8695}"/>
              </a:ext>
            </a:extLst>
          </p:cNvPr>
          <p:cNvSpPr txBox="1"/>
          <p:nvPr/>
        </p:nvSpPr>
        <p:spPr>
          <a:xfrm>
            <a:off x="440465" y="595500"/>
            <a:ext cx="2257028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723146E-92AC-3688-5527-46391CF0B785}"/>
              </a:ext>
            </a:extLst>
          </p:cNvPr>
          <p:cNvSpPr txBox="1"/>
          <p:nvPr/>
        </p:nvSpPr>
        <p:spPr>
          <a:xfrm>
            <a:off x="6100566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66C38A-1138-D0E9-87B0-F03EC5B1B00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B04A2C-490C-A13A-B65B-8FB034C5AA26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0E0D0-28C5-7B52-9C25-3900643CD295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1F2862-7C16-2F86-FFEF-1E4776275571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6014A2-495C-7BB3-AD1A-E97B5FA2C93E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7A4EEF-3EDC-0843-D181-35845D258FFF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4ADA94-B2BF-FEC8-50B9-6D39948F2CE2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51C9E2-DD38-4362-3769-E129FE668999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5CE46F-8A90-24DE-854D-420DDAC293D8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D478A44-5397-1A9C-D590-D87F4D084AA5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D3C366B-618F-B971-9795-8548525811A3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611A36C-9A29-5C5B-063E-9F92FAFE1D1E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8D513F0-2377-73FB-F5C8-006FA20E590F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LT-G2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02AB2C2-50C6-F5D1-A25C-7D020D0CE5E5}"/>
              </a:ext>
            </a:extLst>
          </p:cNvPr>
          <p:cNvSpPr txBox="1"/>
          <p:nvPr/>
        </p:nvSpPr>
        <p:spPr>
          <a:xfrm>
            <a:off x="5187486" y="5871495"/>
            <a:ext cx="790281" cy="256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B7CD41AE-B9E0-1B35-93B3-CCBF57E87967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16CC605-7955-399B-C573-35A3098DD27E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A02BC175-49EA-6D48-8459-131DB51A0C04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752FBDE5-9B39-D098-78B0-7BB59DFF5B71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68A212B5-D5F8-4DA7-4BC8-64A771C3D10F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CC237A1C-4D00-3AB7-8D52-52B5692EA9E5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98C91284-3D68-E528-2520-7DD9E216216E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BB78B6-66A7-8C56-3699-A5C91D1C4126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FFA933-1574-1CFF-AD6A-F2E6120A45AE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11A6FF2-358A-E30C-B079-CFE4193FEB2C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CF8225A-408D-BB61-07D4-D6936E0EF5CD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Gráfico 77">
            <a:extLst>
              <a:ext uri="{FF2B5EF4-FFF2-40B4-BE49-F238E27FC236}">
                <a16:creationId xmlns:a16="http://schemas.microsoft.com/office/drawing/2014/main" id="{6F843EC7-3484-D2AE-7E42-D9385A20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408" y="2590039"/>
            <a:ext cx="1233805" cy="1438021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DFFC54D9-1457-CA7B-8F1A-E8158DFBF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4763" y="1071012"/>
            <a:ext cx="510540" cy="680720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43676BB2-475D-3500-EB4A-7625CAB51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9C33E03A-A86D-E172-E17C-488579BD7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C96DB76-D595-17DA-3868-65CC57A9F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82462EF1-6DA7-19B9-4948-0390913E27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00" name="Gráfico 99">
            <a:extLst>
              <a:ext uri="{FF2B5EF4-FFF2-40B4-BE49-F238E27FC236}">
                <a16:creationId xmlns:a16="http://schemas.microsoft.com/office/drawing/2014/main" id="{D3500D87-A660-DCCC-4CB3-D12466CF6E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8DADE351-7115-5CEF-F254-87B7B347A8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72A54995-F036-420E-EC6B-FBD5124EA0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03974" y="3700654"/>
            <a:ext cx="204539" cy="417600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233680F6-31FE-23CA-BC14-DB5B8643FE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15751" y="3905809"/>
            <a:ext cx="2620772" cy="519049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4A90E090-5E64-69FD-A3AE-78ACBABA627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94DE6F33-1509-39CE-A1F8-24EAEFEB522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33764" y="2823544"/>
            <a:ext cx="2884551" cy="52755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217808E-90F3-3979-B0DA-FDFDF8DDDA9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18B03D4-D231-2F72-83DD-AEE46892DC6D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553283-27B1-3B6A-78A9-3016384FF89D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C9C4643-8614-AA92-0F90-781C599D765E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9E04D93-8C7A-C3D5-79E0-98E7B9ED6AC7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35974F9-F0DC-D753-07ED-3F3C1D349632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06984D5-3B59-49C7-C537-11BEA0A0AA59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35A25C0-A894-E723-0F35-5B65EAB8B3B2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1082B46-E663-ED54-410F-D477FFD18DF7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87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96CFC6-B952-2E26-D52C-40107E4B9B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369114-4FC2-DFC9-50BD-D8448732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D3A532-E968-BAF4-F881-AE9CF16CA899}"/>
              </a:ext>
            </a:extLst>
          </p:cNvPr>
          <p:cNvSpPr txBox="1"/>
          <p:nvPr/>
        </p:nvSpPr>
        <p:spPr>
          <a:xfrm>
            <a:off x="434602" y="372877"/>
            <a:ext cx="3492944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66C38A-1138-D0E9-87B0-F03EC5B1B00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B04A2C-490C-A13A-B65B-8FB034C5AA26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0E0D0-28C5-7B52-9C25-3900643CD295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1F2862-7C16-2F86-FFEF-1E4776275571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6014A2-495C-7BB3-AD1A-E97B5FA2C93E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7A4EEF-3EDC-0843-D181-35845D258FFF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4ADA94-B2BF-FEC8-50B9-6D39948F2CE2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98C91284-3D68-E528-2520-7DD9E216216E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BB78B6-66A7-8C56-3699-A5C91D1C4126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FFA933-1574-1CFF-AD6A-F2E6120A45AE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11A6FF2-358A-E30C-B079-CFE4193FEB2C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CF8225A-408D-BB61-07D4-D6936E0EF5CD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Gráfico 77">
            <a:extLst>
              <a:ext uri="{FF2B5EF4-FFF2-40B4-BE49-F238E27FC236}">
                <a16:creationId xmlns:a16="http://schemas.microsoft.com/office/drawing/2014/main" id="{6F843EC7-3484-D2AE-7E42-D9385A20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408" y="2590039"/>
            <a:ext cx="1233805" cy="1438021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43676BB2-475D-3500-EB4A-7625CAB51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9C33E03A-A86D-E172-E17C-488579BD7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C96DB76-D595-17DA-3868-65CC57A9F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82462EF1-6DA7-19B9-4948-0390913E2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00" name="Gráfico 99">
            <a:extLst>
              <a:ext uri="{FF2B5EF4-FFF2-40B4-BE49-F238E27FC236}">
                <a16:creationId xmlns:a16="http://schemas.microsoft.com/office/drawing/2014/main" id="{D3500D87-A660-DCCC-4CB3-D12466CF6E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8DADE351-7115-5CEF-F254-87B7B347A8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15AF1B-646F-3A75-050E-E63C08CF4D49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57F13A-27A7-856F-1B62-F29244729963}"/>
              </a:ext>
            </a:extLst>
          </p:cNvPr>
          <p:cNvSpPr txBox="1"/>
          <p:nvPr/>
        </p:nvSpPr>
        <p:spPr>
          <a:xfrm>
            <a:off x="7746343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9BFCF9-81E5-D214-A920-7BCB7BFD3304}"/>
              </a:ext>
            </a:extLst>
          </p:cNvPr>
          <p:cNvSpPr txBox="1"/>
          <p:nvPr/>
        </p:nvSpPr>
        <p:spPr>
          <a:xfrm>
            <a:off x="5890511" y="1775245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1CBD51B-6D67-722F-217D-58D582490F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53711" y="1076025"/>
            <a:ext cx="510540" cy="68072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C21EE6A-7F1A-CC38-2E86-5E92EA8169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27224" y="1188860"/>
            <a:ext cx="433959" cy="561594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F84B731-E034-36FE-767F-48FC1CA2C42A}"/>
              </a:ext>
            </a:extLst>
          </p:cNvPr>
          <p:cNvCxnSpPr>
            <a:cxnSpLocks/>
          </p:cNvCxnSpPr>
          <p:nvPr/>
        </p:nvCxnSpPr>
        <p:spPr>
          <a:xfrm>
            <a:off x="6581191" y="1480788"/>
            <a:ext cx="997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7" name="Gráfico 46">
            <a:extLst>
              <a:ext uri="{FF2B5EF4-FFF2-40B4-BE49-F238E27FC236}">
                <a16:creationId xmlns:a16="http://schemas.microsoft.com/office/drawing/2014/main" id="{CDD14225-B467-65CA-BC83-6C87E095D7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03974" y="3700654"/>
            <a:ext cx="204539" cy="41760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12FE98FD-C7B8-44A4-6C76-6509064EB5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15751" y="3905809"/>
            <a:ext cx="2620772" cy="519049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67D7E0DE-BDF8-5865-4236-46FE7C42B18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6CCC3A2D-8639-E085-7EDB-C1A3ED3832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033764" y="2823544"/>
            <a:ext cx="2884551" cy="527558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10EF690C-D6B3-2652-1708-195B74F28BA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27612" y="1461187"/>
            <a:ext cx="2884551" cy="178689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B5DC43E-8FAA-C0CC-CFA6-40FE4BE7BDE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EC9F1168-44F8-B092-F239-40DCAD54DA43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0FAACF6-D255-EEFA-8C81-462807AA3BEC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C53F1D6-862E-95BF-BD1B-E0EAB68C26CE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293BB5D-0E0D-A85D-D760-5F11B584F37D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3C7F71D-DD2D-E9C6-310C-45388A87AD7C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E317D3E-85B3-C1DE-E4A6-B6CBFCB52370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LT-G2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73A30D4-9D6A-DD5C-088B-53211684C549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6A47E06-C5A9-DEE5-5FD0-FEBE43DC7FC4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BF493849-BCF5-C098-F24F-AB5334C856AC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6A93D9D-0BDD-CBB2-B7B0-D592DF9CC385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D0372A92-16C5-4EC4-1164-94B954149404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914D9B6-D5AC-00C2-B897-AB917C38603B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FA9AA3F4-4C2B-5E81-70D6-B7EF557E9A50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E288026-83AC-D174-5E8A-F1B029FA0C68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3F99733-90EA-898A-A4CD-0628D48DDDB3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0980978-72CB-BCC5-6EE6-673E94E49971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9A593C53-F1A4-E236-9C14-3861E74264AF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9111CCE5-7074-3F67-D2EE-E59A785D947E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9EF113F-B7A5-0E40-F2BA-1F04F9B567C0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55E0482-FCB5-2269-348D-52CC9973B04D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17456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96CFC6-B952-2E26-D52C-40107E4B9B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369114-4FC2-DFC9-50BD-D8448732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3552825"/>
            <a:ext cx="476250" cy="4572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D3A532-E968-BAF4-F881-AE9CF16CA899}"/>
              </a:ext>
            </a:extLst>
          </p:cNvPr>
          <p:cNvSpPr txBox="1"/>
          <p:nvPr/>
        </p:nvSpPr>
        <p:spPr>
          <a:xfrm>
            <a:off x="434602" y="372877"/>
            <a:ext cx="3492944" cy="4534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One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inverter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with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Wi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-Fi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stick</a:t>
            </a:r>
            <a:r>
              <a:rPr kumimoji="0" lang="es-ES" sz="19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9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for</a:t>
            </a:r>
            <a:endParaRPr kumimoji="0" lang="es-ES" sz="1900" b="0" i="0" u="none" strike="noStrike" cap="none" spc="0" normalizeH="0" baseline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66C38A-1138-D0E9-87B0-F03EC5B1B004}"/>
              </a:ext>
            </a:extLst>
          </p:cNvPr>
          <p:cNvSpPr txBox="1"/>
          <p:nvPr/>
        </p:nvSpPr>
        <p:spPr>
          <a:xfrm>
            <a:off x="6063177" y="3076455"/>
            <a:ext cx="405560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Home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B04A2C-490C-A13A-B65B-8FB034C5AA26}"/>
              </a:ext>
            </a:extLst>
          </p:cNvPr>
          <p:cNvSpPr txBox="1"/>
          <p:nvPr/>
        </p:nvSpPr>
        <p:spPr>
          <a:xfrm>
            <a:off x="7765433" y="3076455"/>
            <a:ext cx="246862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EV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0E0D0-28C5-7B52-9C25-3900643CD295}"/>
              </a:ext>
            </a:extLst>
          </p:cNvPr>
          <p:cNvSpPr txBox="1"/>
          <p:nvPr/>
        </p:nvSpPr>
        <p:spPr>
          <a:xfrm>
            <a:off x="6033311" y="4667597"/>
            <a:ext cx="45525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Router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1F2862-7C16-2F86-FFEF-1E4776275571}"/>
              </a:ext>
            </a:extLst>
          </p:cNvPr>
          <p:cNvSpPr txBox="1"/>
          <p:nvPr/>
        </p:nvSpPr>
        <p:spPr>
          <a:xfrm>
            <a:off x="7635008" y="4667597"/>
            <a:ext cx="50494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Internet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6014A2-495C-7BB3-AD1A-E97B5FA2C93E}"/>
              </a:ext>
            </a:extLst>
          </p:cNvPr>
          <p:cNvSpPr txBox="1"/>
          <p:nvPr/>
        </p:nvSpPr>
        <p:spPr>
          <a:xfrm>
            <a:off x="8885388" y="4667597"/>
            <a:ext cx="830356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AiSWEI</a:t>
            </a: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Cloud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7A4EEF-3EDC-0843-D181-35845D258FFF}"/>
              </a:ext>
            </a:extLst>
          </p:cNvPr>
          <p:cNvSpPr txBox="1"/>
          <p:nvPr/>
        </p:nvSpPr>
        <p:spPr>
          <a:xfrm>
            <a:off x="10716201" y="4005254"/>
            <a:ext cx="700513" cy="3903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Web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850" b="1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4ADA94-B2BF-FEC8-50B9-6D39948F2CE2}"/>
              </a:ext>
            </a:extLst>
          </p:cNvPr>
          <p:cNvSpPr txBox="1"/>
          <p:nvPr/>
        </p:nvSpPr>
        <p:spPr>
          <a:xfrm>
            <a:off x="10908562" y="5467770"/>
            <a:ext cx="315791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App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98C91284-3D68-E528-2520-7DD9E216216E}"/>
              </a:ext>
            </a:extLst>
          </p:cNvPr>
          <p:cNvCxnSpPr>
            <a:cxnSpLocks/>
          </p:cNvCxnSpPr>
          <p:nvPr/>
        </p:nvCxnSpPr>
        <p:spPr>
          <a:xfrm>
            <a:off x="6581191" y="2812609"/>
            <a:ext cx="8064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BB78B6-66A7-8C56-3699-A5C91D1C4126}"/>
              </a:ext>
            </a:extLst>
          </p:cNvPr>
          <p:cNvCxnSpPr>
            <a:cxnSpLocks/>
          </p:cNvCxnSpPr>
          <p:nvPr/>
        </p:nvCxnSpPr>
        <p:spPr>
          <a:xfrm>
            <a:off x="6779209" y="4440557"/>
            <a:ext cx="7668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FFA933-1574-1CFF-AD6A-F2E6120A45AE}"/>
              </a:ext>
            </a:extLst>
          </p:cNvPr>
          <p:cNvCxnSpPr>
            <a:cxnSpLocks/>
          </p:cNvCxnSpPr>
          <p:nvPr/>
        </p:nvCxnSpPr>
        <p:spPr>
          <a:xfrm>
            <a:off x="8182707" y="4440557"/>
            <a:ext cx="6660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11A6FF2-358A-E30C-B079-CFE4193FEB2C}"/>
              </a:ext>
            </a:extLst>
          </p:cNvPr>
          <p:cNvCxnSpPr>
            <a:cxnSpLocks/>
          </p:cNvCxnSpPr>
          <p:nvPr/>
        </p:nvCxnSpPr>
        <p:spPr>
          <a:xfrm>
            <a:off x="9779202" y="4440557"/>
            <a:ext cx="419629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CF8225A-408D-BB61-07D4-D6936E0EF5CD}"/>
              </a:ext>
            </a:extLst>
          </p:cNvPr>
          <p:cNvCxnSpPr>
            <a:cxnSpLocks/>
          </p:cNvCxnSpPr>
          <p:nvPr/>
        </p:nvCxnSpPr>
        <p:spPr>
          <a:xfrm rot="5400000">
            <a:off x="6091575" y="2222409"/>
            <a:ext cx="331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Gráfico 77">
            <a:extLst>
              <a:ext uri="{FF2B5EF4-FFF2-40B4-BE49-F238E27FC236}">
                <a16:creationId xmlns:a16="http://schemas.microsoft.com/office/drawing/2014/main" id="{6F843EC7-3484-D2AE-7E42-D9385A20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408" y="2590039"/>
            <a:ext cx="1233805" cy="1438021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43676BB2-475D-3500-EB4A-7625CAB51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9856" y="2478699"/>
            <a:ext cx="408432" cy="5701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9C33E03A-A86D-E172-E17C-488579BD7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3754" y="2508539"/>
            <a:ext cx="893445" cy="467995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C96DB76-D595-17DA-3868-65CC57A9F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1469" y="3982777"/>
            <a:ext cx="799846" cy="553085"/>
          </a:xfrm>
          <a:prstGeom prst="rect">
            <a:avLst/>
          </a:prstGeom>
        </p:spPr>
      </p:pic>
      <p:pic>
        <p:nvPicPr>
          <p:cNvPr id="94" name="Gráfico 93">
            <a:extLst>
              <a:ext uri="{FF2B5EF4-FFF2-40B4-BE49-F238E27FC236}">
                <a16:creationId xmlns:a16="http://schemas.microsoft.com/office/drawing/2014/main" id="{82462EF1-6DA7-19B9-4948-0390913E2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1662" y="4207891"/>
            <a:ext cx="433959" cy="433959"/>
          </a:xfrm>
          <a:prstGeom prst="rect">
            <a:avLst/>
          </a:prstGeom>
        </p:spPr>
      </p:pic>
      <p:pic>
        <p:nvPicPr>
          <p:cNvPr id="100" name="Gráfico 99">
            <a:extLst>
              <a:ext uri="{FF2B5EF4-FFF2-40B4-BE49-F238E27FC236}">
                <a16:creationId xmlns:a16="http://schemas.microsoft.com/office/drawing/2014/main" id="{D3500D87-A660-DCCC-4CB3-D12466CF6E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32672" y="4171950"/>
            <a:ext cx="714756" cy="408432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8DADE351-7115-5CEF-F254-87B7B347A8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04786" y="4882306"/>
            <a:ext cx="323342" cy="5786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57F13A-27A7-856F-1B62-F29244729963}"/>
              </a:ext>
            </a:extLst>
          </p:cNvPr>
          <p:cNvSpPr txBox="1"/>
          <p:nvPr/>
        </p:nvSpPr>
        <p:spPr>
          <a:xfrm>
            <a:off x="7746343" y="1775245"/>
            <a:ext cx="32701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Grid</a:t>
            </a:r>
            <a:endParaRPr kumimoji="0" lang="es-ES" sz="85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9BFCF9-81E5-D214-A920-7BCB7BFD3304}"/>
              </a:ext>
            </a:extLst>
          </p:cNvPr>
          <p:cNvSpPr txBox="1"/>
          <p:nvPr/>
        </p:nvSpPr>
        <p:spPr>
          <a:xfrm>
            <a:off x="5890511" y="1775245"/>
            <a:ext cx="732573" cy="2595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85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Smart Meter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1CBD51B-6D67-722F-217D-58D582490F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53711" y="1076025"/>
            <a:ext cx="510540" cy="68072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C21EE6A-7F1A-CC38-2E86-5E92EA8169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27224" y="1188860"/>
            <a:ext cx="433959" cy="561594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F84B731-E034-36FE-767F-48FC1CA2C42A}"/>
              </a:ext>
            </a:extLst>
          </p:cNvPr>
          <p:cNvCxnSpPr>
            <a:cxnSpLocks/>
          </p:cNvCxnSpPr>
          <p:nvPr/>
        </p:nvCxnSpPr>
        <p:spPr>
          <a:xfrm>
            <a:off x="6581191" y="1480788"/>
            <a:ext cx="9972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7" name="Gráfico 46">
            <a:extLst>
              <a:ext uri="{FF2B5EF4-FFF2-40B4-BE49-F238E27FC236}">
                <a16:creationId xmlns:a16="http://schemas.microsoft.com/office/drawing/2014/main" id="{CDD14225-B467-65CA-BC83-6C87E095D7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03974" y="3700654"/>
            <a:ext cx="204539" cy="41760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12FE98FD-C7B8-44A4-6C76-6509064EB5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15751" y="3905809"/>
            <a:ext cx="2620772" cy="519049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67D7E0DE-BDF8-5865-4236-46FE7C42B18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96565" y="3739103"/>
            <a:ext cx="510540" cy="1395476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6CCC3A2D-8639-E085-7EDB-C1A3ED3832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033764" y="2823544"/>
            <a:ext cx="2884551" cy="527558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10EF690C-D6B3-2652-1708-195B74F28BA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27612" y="1461187"/>
            <a:ext cx="2884551" cy="178689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B5DC43E-8FAA-C0CC-CFA6-40FE4BE7BDE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2301F597-DB48-BB50-06C1-520DD00B6A78}"/>
              </a:ext>
            </a:extLst>
          </p:cNvPr>
          <p:cNvSpPr txBox="1"/>
          <p:nvPr/>
        </p:nvSpPr>
        <p:spPr>
          <a:xfrm>
            <a:off x="463771" y="5491060"/>
            <a:ext cx="896079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Single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3150E5EE-5A90-DCFD-53B2-7329295B3B89}"/>
              </a:ext>
            </a:extLst>
          </p:cNvPr>
          <p:cNvSpPr txBox="1"/>
          <p:nvPr/>
        </p:nvSpPr>
        <p:spPr>
          <a:xfrm>
            <a:off x="2058763" y="5491060"/>
            <a:ext cx="860813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Three</a:t>
            </a:r>
            <a:r>
              <a:rPr kumimoji="0" lang="es-ES" sz="1000" b="1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Phase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035D1D4A-4BDC-6D5C-8AD0-B312CC56C733}"/>
              </a:ext>
            </a:extLst>
          </p:cNvPr>
          <p:cNvSpPr txBox="1"/>
          <p:nvPr/>
        </p:nvSpPr>
        <p:spPr>
          <a:xfrm>
            <a:off x="5183635" y="5491060"/>
            <a:ext cx="766235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F78DF75D-B650-2BA6-FB89-8280A8122CC8}"/>
              </a:ext>
            </a:extLst>
          </p:cNvPr>
          <p:cNvSpPr txBox="1"/>
          <p:nvPr/>
        </p:nvSpPr>
        <p:spPr>
          <a:xfrm>
            <a:off x="433025" y="5871495"/>
            <a:ext cx="136415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1000-3000 S-S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3000-5000 S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6000-10000 S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54643E2-D6A6-34FA-8F43-84628A31BB01}"/>
              </a:ext>
            </a:extLst>
          </p:cNvPr>
          <p:cNvSpPr txBox="1"/>
          <p:nvPr/>
        </p:nvSpPr>
        <p:spPr>
          <a:xfrm>
            <a:off x="2047068" y="5871495"/>
            <a:ext cx="1479572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3000-10000 T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</a:t>
            </a: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8-20K LT-G2 Pro</a:t>
            </a:r>
            <a:endParaRPr kumimoji="0" lang="es-ES" sz="1000" i="0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D6843CDD-2C78-0CBA-7815-A110B1C4ACBF}"/>
              </a:ext>
            </a:extLst>
          </p:cNvPr>
          <p:cNvSpPr txBox="1"/>
          <p:nvPr/>
        </p:nvSpPr>
        <p:spPr>
          <a:xfrm>
            <a:off x="3525857" y="5871495"/>
            <a:ext cx="131606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· ASW 25-40K LT-G2</a:t>
            </a:r>
          </a:p>
          <a:p>
            <a:pPr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ASW 30-50K LT-G2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C90A02D5-84CB-1414-FB15-2ED554B76C09}"/>
              </a:ext>
            </a:extLst>
          </p:cNvPr>
          <p:cNvSpPr txBox="1"/>
          <p:nvPr/>
        </p:nvSpPr>
        <p:spPr>
          <a:xfrm>
            <a:off x="5187486" y="5871495"/>
            <a:ext cx="1166986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000" spc="0" dirty="0" err="1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Self-consumption</a:t>
            </a:r>
            <a:endParaRPr lang="es-ES" sz="1000" spc="0" dirty="0">
              <a:solidFill>
                <a:srgbClr val="4A4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9D51F8A4-F26E-5301-CE67-B54712DB544A}"/>
              </a:ext>
            </a:extLst>
          </p:cNvPr>
          <p:cNvCxnSpPr>
            <a:cxnSpLocks/>
          </p:cNvCxnSpPr>
          <p:nvPr/>
        </p:nvCxnSpPr>
        <p:spPr>
          <a:xfrm>
            <a:off x="477777" y="5800261"/>
            <a:ext cx="13968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0A61AFDC-DA4F-6C1E-9C5E-C88D51598796}"/>
              </a:ext>
            </a:extLst>
          </p:cNvPr>
          <p:cNvCxnSpPr/>
          <p:nvPr/>
        </p:nvCxnSpPr>
        <p:spPr>
          <a:xfrm>
            <a:off x="1980802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DFCDFD72-C3FF-2012-51F7-5A8EC67DC55F}"/>
              </a:ext>
            </a:extLst>
          </p:cNvPr>
          <p:cNvCxnSpPr>
            <a:cxnSpLocks/>
          </p:cNvCxnSpPr>
          <p:nvPr/>
        </p:nvCxnSpPr>
        <p:spPr>
          <a:xfrm>
            <a:off x="2109032" y="5800261"/>
            <a:ext cx="28692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DBE07734-CA72-C2DA-FC4D-9944CBA18208}"/>
              </a:ext>
            </a:extLst>
          </p:cNvPr>
          <p:cNvCxnSpPr/>
          <p:nvPr/>
        </p:nvCxnSpPr>
        <p:spPr>
          <a:xfrm>
            <a:off x="510213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1C7DAFC8-F920-305B-E8CA-8C5D3BBD4FEA}"/>
              </a:ext>
            </a:extLst>
          </p:cNvPr>
          <p:cNvCxnSpPr/>
          <p:nvPr/>
        </p:nvCxnSpPr>
        <p:spPr>
          <a:xfrm>
            <a:off x="7016877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8FE7F54C-1599-7CC6-51E0-96039BD373A2}"/>
              </a:ext>
            </a:extLst>
          </p:cNvPr>
          <p:cNvCxnSpPr>
            <a:cxnSpLocks/>
          </p:cNvCxnSpPr>
          <p:nvPr/>
        </p:nvCxnSpPr>
        <p:spPr>
          <a:xfrm>
            <a:off x="5246974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0D3CA6B3-C146-69A8-0199-71FFBA6D1FB9}"/>
              </a:ext>
            </a:extLst>
          </p:cNvPr>
          <p:cNvSpPr txBox="1"/>
          <p:nvPr/>
        </p:nvSpPr>
        <p:spPr>
          <a:xfrm>
            <a:off x="7096841" y="5491060"/>
            <a:ext cx="613951" cy="2872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b="1" u="none" strike="noStrike" cap="none" spc="0" normalizeH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Diagram</a:t>
            </a:r>
            <a:endParaRPr kumimoji="0" lang="es-ES" sz="1000" b="1" u="none" strike="noStrike" cap="none" spc="0" normalizeH="0" dirty="0">
              <a:ln>
                <a:noFill/>
              </a:ln>
              <a:solidFill>
                <a:srgbClr val="4A4A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1A9D63A4-82E6-CF3F-CC5F-0696FD822010}"/>
              </a:ext>
            </a:extLst>
          </p:cNvPr>
          <p:cNvSpPr txBox="1"/>
          <p:nvPr/>
        </p:nvSpPr>
        <p:spPr>
          <a:xfrm>
            <a:off x="7100692" y="5871495"/>
            <a:ext cx="506549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1000" i="0" u="none" strike="noStrike" cap="none" spc="0" normalizeH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Data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000" spc="0" dirty="0">
                <a:solidFill>
                  <a:srgbClr val="4A4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RS485</a:t>
            </a:r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8F2703D4-1F91-D575-3F53-4E5310D46346}"/>
              </a:ext>
            </a:extLst>
          </p:cNvPr>
          <p:cNvCxnSpPr/>
          <p:nvPr/>
        </p:nvCxnSpPr>
        <p:spPr>
          <a:xfrm>
            <a:off x="8930083" y="5537826"/>
            <a:ext cx="0" cy="84600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C2C00B92-73CF-3447-E4EF-BF13FBF6F9E1}"/>
              </a:ext>
            </a:extLst>
          </p:cNvPr>
          <p:cNvCxnSpPr>
            <a:cxnSpLocks/>
          </p:cNvCxnSpPr>
          <p:nvPr/>
        </p:nvCxnSpPr>
        <p:spPr>
          <a:xfrm>
            <a:off x="7160180" y="5801301"/>
            <a:ext cx="1652400" cy="0"/>
          </a:xfrm>
          <a:prstGeom prst="line">
            <a:avLst/>
          </a:prstGeom>
          <a:noFill/>
          <a:ln w="3175" cap="flat">
            <a:solidFill>
              <a:srgbClr val="4A4A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00944945-4ED3-6355-92FA-8DCF1F7C7FB2}"/>
              </a:ext>
            </a:extLst>
          </p:cNvPr>
          <p:cNvCxnSpPr>
            <a:cxnSpLocks/>
          </p:cNvCxnSpPr>
          <p:nvPr/>
        </p:nvCxnSpPr>
        <p:spPr>
          <a:xfrm>
            <a:off x="8090876" y="6301277"/>
            <a:ext cx="507600" cy="0"/>
          </a:xfrm>
          <a:prstGeom prst="line">
            <a:avLst/>
          </a:prstGeom>
          <a:noFill/>
          <a:ln w="9525" cap="rnd">
            <a:solidFill>
              <a:srgbClr val="2DA312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EE20633E-710E-82FC-88F8-FF0A06C71DCB}"/>
              </a:ext>
            </a:extLst>
          </p:cNvPr>
          <p:cNvCxnSpPr>
            <a:cxnSpLocks/>
          </p:cNvCxnSpPr>
          <p:nvPr/>
        </p:nvCxnSpPr>
        <p:spPr>
          <a:xfrm>
            <a:off x="8090876" y="6150185"/>
            <a:ext cx="507600" cy="0"/>
          </a:xfrm>
          <a:prstGeom prst="line">
            <a:avLst/>
          </a:prstGeom>
          <a:noFill/>
          <a:ln w="9525" cap="rnd">
            <a:solidFill>
              <a:srgbClr val="FF254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7F29CB64-9A3F-477C-54C0-152F37A51437}"/>
              </a:ext>
            </a:extLst>
          </p:cNvPr>
          <p:cNvCxnSpPr>
            <a:cxnSpLocks/>
          </p:cNvCxnSpPr>
          <p:nvPr/>
        </p:nvCxnSpPr>
        <p:spPr>
          <a:xfrm>
            <a:off x="8090876" y="5988880"/>
            <a:ext cx="507600" cy="0"/>
          </a:xfrm>
          <a:prstGeom prst="line">
            <a:avLst/>
          </a:prstGeom>
          <a:noFill/>
          <a:ln w="9525" cap="rnd">
            <a:solidFill>
              <a:srgbClr val="1628D4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6D922E5E-B86E-2E8D-C965-20180CCAB195}"/>
              </a:ext>
            </a:extLst>
          </p:cNvPr>
          <p:cNvSpPr txBox="1"/>
          <p:nvPr/>
        </p:nvSpPr>
        <p:spPr>
          <a:xfrm>
            <a:off x="440465" y="595500"/>
            <a:ext cx="2693045" cy="12290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Monitoring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4A4A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and 0-export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83BACB-3961-682A-9238-36CACF222F9E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42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3AA0A4E8-141E-87D7-B93E-E440DA189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">
            <a:extLst>
              <a:ext uri="{FF2B5EF4-FFF2-40B4-BE49-F238E27FC236}">
                <a16:creationId xmlns:a16="http://schemas.microsoft.com/office/drawing/2014/main" id="{5E897BCA-9EA4-36AA-D50C-A1243161A10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30000"/>
                </a:srgbClr>
              </a:gs>
              <a:gs pos="57000">
                <a:srgbClr val="FF254F">
                  <a:alpha val="30000"/>
                </a:srgbClr>
              </a:gs>
            </a:gsLst>
            <a:lin ang="18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5FAA198-92C6-9BB6-100F-8A9DDAB9D827}"/>
              </a:ext>
            </a:extLst>
          </p:cNvPr>
          <p:cNvSpPr txBox="1"/>
          <p:nvPr/>
        </p:nvSpPr>
        <p:spPr>
          <a:xfrm>
            <a:off x="885761" y="5945647"/>
            <a:ext cx="18811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management </a:t>
            </a:r>
          </a:p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kumimoji="0" lang="en-AU" sz="14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5" name="Group 123">
            <a:extLst>
              <a:ext uri="{FF2B5EF4-FFF2-40B4-BE49-F238E27FC236}">
                <a16:creationId xmlns:a16="http://schemas.microsoft.com/office/drawing/2014/main" id="{7FA57987-A880-3B4C-9A08-CE02F4F95E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249" y="5865856"/>
            <a:ext cx="317500" cy="558800"/>
            <a:chOff x="1682" y="1308"/>
            <a:chExt cx="200" cy="352"/>
          </a:xfrm>
        </p:grpSpPr>
        <p:sp>
          <p:nvSpPr>
            <p:cNvPr id="17" name="AutoShape 122">
              <a:extLst>
                <a:ext uri="{FF2B5EF4-FFF2-40B4-BE49-F238E27FC236}">
                  <a16:creationId xmlns:a16="http://schemas.microsoft.com/office/drawing/2014/main" id="{D4684C09-DEE6-267E-7F76-105F8F4E37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1308"/>
              <a:ext cx="20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24">
              <a:extLst>
                <a:ext uri="{FF2B5EF4-FFF2-40B4-BE49-F238E27FC236}">
                  <a16:creationId xmlns:a16="http://schemas.microsoft.com/office/drawing/2014/main" id="{58029A32-4097-EEAC-AE07-BFD1AE12C805}"/>
                </a:ext>
              </a:extLst>
            </p:cNvPr>
            <p:cNvSpPr/>
            <p:nvPr/>
          </p:nvSpPr>
          <p:spPr bwMode="auto">
            <a:xfrm>
              <a:off x="1744" y="1334"/>
              <a:ext cx="45" cy="0"/>
            </a:xfrm>
            <a:custGeom>
              <a:avLst/>
              <a:gdLst>
                <a:gd name="T0" fmla="*/ 0 w 71"/>
                <a:gd name="T1" fmla="*/ 0 w 71"/>
                <a:gd name="T2" fmla="*/ 71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19" name="Freeform 125">
              <a:extLst>
                <a:ext uri="{FF2B5EF4-FFF2-40B4-BE49-F238E27FC236}">
                  <a16:creationId xmlns:a16="http://schemas.microsoft.com/office/drawing/2014/main" id="{417BE55A-BE58-4344-4439-8B871DC4636E}"/>
                </a:ext>
              </a:extLst>
            </p:cNvPr>
            <p:cNvSpPr/>
            <p:nvPr/>
          </p:nvSpPr>
          <p:spPr bwMode="auto">
            <a:xfrm>
              <a:off x="1685" y="1310"/>
              <a:ext cx="163" cy="285"/>
            </a:xfrm>
            <a:custGeom>
              <a:avLst/>
              <a:gdLst>
                <a:gd name="T0" fmla="*/ 258 w 259"/>
                <a:gd name="T1" fmla="*/ 438 h 466"/>
                <a:gd name="T2" fmla="*/ 258 w 259"/>
                <a:gd name="T3" fmla="*/ 438 h 466"/>
                <a:gd name="T4" fmla="*/ 259 w 259"/>
                <a:gd name="T5" fmla="*/ 435 h 466"/>
                <a:gd name="T6" fmla="*/ 259 w 259"/>
                <a:gd name="T7" fmla="*/ 31 h 466"/>
                <a:gd name="T8" fmla="*/ 227 w 259"/>
                <a:gd name="T9" fmla="*/ 0 h 466"/>
                <a:gd name="T10" fmla="*/ 32 w 259"/>
                <a:gd name="T11" fmla="*/ 0 h 466"/>
                <a:gd name="T12" fmla="*/ 0 w 259"/>
                <a:gd name="T13" fmla="*/ 31 h 466"/>
                <a:gd name="T14" fmla="*/ 0 w 259"/>
                <a:gd name="T15" fmla="*/ 435 h 466"/>
                <a:gd name="T16" fmla="*/ 32 w 259"/>
                <a:gd name="T17" fmla="*/ 466 h 466"/>
                <a:gd name="T18" fmla="*/ 52 w 259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66">
                  <a:moveTo>
                    <a:pt x="258" y="438"/>
                  </a:moveTo>
                  <a:lnTo>
                    <a:pt x="258" y="438"/>
                  </a:lnTo>
                  <a:cubicBezTo>
                    <a:pt x="259" y="437"/>
                    <a:pt x="259" y="436"/>
                    <a:pt x="259" y="435"/>
                  </a:cubicBezTo>
                  <a:lnTo>
                    <a:pt x="259" y="31"/>
                  </a:lnTo>
                  <a:cubicBezTo>
                    <a:pt x="259" y="14"/>
                    <a:pt x="245" y="0"/>
                    <a:pt x="227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435"/>
                  </a:lnTo>
                  <a:cubicBezTo>
                    <a:pt x="0" y="452"/>
                    <a:pt x="14" y="466"/>
                    <a:pt x="32" y="466"/>
                  </a:cubicBezTo>
                  <a:lnTo>
                    <a:pt x="52" y="4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126">
              <a:extLst>
                <a:ext uri="{FF2B5EF4-FFF2-40B4-BE49-F238E27FC236}">
                  <a16:creationId xmlns:a16="http://schemas.microsoft.com/office/drawing/2014/main" id="{5839CC18-D58E-1DA2-90FA-68B052DE67AA}"/>
                </a:ext>
              </a:extLst>
            </p:cNvPr>
            <p:cNvSpPr/>
            <p:nvPr/>
          </p:nvSpPr>
          <p:spPr bwMode="auto">
            <a:xfrm>
              <a:off x="1730" y="1519"/>
              <a:ext cx="156" cy="144"/>
            </a:xfrm>
            <a:custGeom>
              <a:avLst/>
              <a:gdLst>
                <a:gd name="T0" fmla="*/ 246 w 246"/>
                <a:gd name="T1" fmla="*/ 235 h 236"/>
                <a:gd name="T2" fmla="*/ 246 w 246"/>
                <a:gd name="T3" fmla="*/ 235 h 236"/>
                <a:gd name="T4" fmla="*/ 246 w 246"/>
                <a:gd name="T5" fmla="*/ 181 h 236"/>
                <a:gd name="T6" fmla="*/ 191 w 246"/>
                <a:gd name="T7" fmla="*/ 126 h 236"/>
                <a:gd name="T8" fmla="*/ 129 w 246"/>
                <a:gd name="T9" fmla="*/ 126 h 236"/>
                <a:gd name="T10" fmla="*/ 129 w 246"/>
                <a:gd name="T11" fmla="*/ 24 h 236"/>
                <a:gd name="T12" fmla="*/ 105 w 246"/>
                <a:gd name="T13" fmla="*/ 0 h 236"/>
                <a:gd name="T14" fmla="*/ 82 w 246"/>
                <a:gd name="T15" fmla="*/ 24 h 236"/>
                <a:gd name="T16" fmla="*/ 82 w 246"/>
                <a:gd name="T17" fmla="*/ 172 h 236"/>
                <a:gd name="T18" fmla="*/ 43 w 246"/>
                <a:gd name="T19" fmla="*/ 133 h 236"/>
                <a:gd name="T20" fmla="*/ 9 w 246"/>
                <a:gd name="T21" fmla="*/ 133 h 236"/>
                <a:gd name="T22" fmla="*/ 9 w 246"/>
                <a:gd name="T23" fmla="*/ 166 h 236"/>
                <a:gd name="T24" fmla="*/ 79 w 246"/>
                <a:gd name="T2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36">
                  <a:moveTo>
                    <a:pt x="246" y="235"/>
                  </a:moveTo>
                  <a:lnTo>
                    <a:pt x="246" y="235"/>
                  </a:lnTo>
                  <a:lnTo>
                    <a:pt x="246" y="181"/>
                  </a:lnTo>
                  <a:cubicBezTo>
                    <a:pt x="246" y="151"/>
                    <a:pt x="221" y="126"/>
                    <a:pt x="191" y="126"/>
                  </a:cubicBezTo>
                  <a:lnTo>
                    <a:pt x="129" y="126"/>
                  </a:lnTo>
                  <a:lnTo>
                    <a:pt x="129" y="24"/>
                  </a:lnTo>
                  <a:cubicBezTo>
                    <a:pt x="129" y="11"/>
                    <a:pt x="118" y="0"/>
                    <a:pt x="105" y="0"/>
                  </a:cubicBezTo>
                  <a:cubicBezTo>
                    <a:pt x="92" y="0"/>
                    <a:pt x="82" y="11"/>
                    <a:pt x="82" y="24"/>
                  </a:cubicBezTo>
                  <a:lnTo>
                    <a:pt x="82" y="172"/>
                  </a:lnTo>
                  <a:lnTo>
                    <a:pt x="43" y="133"/>
                  </a:lnTo>
                  <a:cubicBezTo>
                    <a:pt x="33" y="123"/>
                    <a:pt x="19" y="123"/>
                    <a:pt x="9" y="133"/>
                  </a:cubicBezTo>
                  <a:cubicBezTo>
                    <a:pt x="0" y="142"/>
                    <a:pt x="0" y="157"/>
                    <a:pt x="9" y="166"/>
                  </a:cubicBezTo>
                  <a:lnTo>
                    <a:pt x="79" y="23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B7D2AC84-02C0-2A75-0E68-443DF5412DDC}"/>
              </a:ext>
            </a:extLst>
          </p:cNvPr>
          <p:cNvSpPr txBox="1"/>
          <p:nvPr/>
        </p:nvSpPr>
        <p:spPr>
          <a:xfrm>
            <a:off x="365290" y="388018"/>
            <a:ext cx="8513534" cy="2144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825500" rtl="0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altLang="en-AU" sz="8000" b="0" i="0" u="none" strike="noStrike" cap="none" spc="7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Multiple-inverter solutions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195F9A6A-4FB1-37E4-D640-0577D08C4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9017" y="6138196"/>
            <a:ext cx="150096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8C88EA1-D52E-A58D-0221-10AB576E5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">
            <a:extLst>
              <a:ext uri="{FF2B5EF4-FFF2-40B4-BE49-F238E27FC236}">
                <a16:creationId xmlns:a16="http://schemas.microsoft.com/office/drawing/2014/main" id="{F432BBFD-B1ED-EE76-173A-815672D14933}"/>
              </a:ext>
            </a:extLst>
          </p:cNvPr>
          <p:cNvSpPr/>
          <p:nvPr/>
        </p:nvSpPr>
        <p:spPr>
          <a:xfrm>
            <a:off x="0" y="0"/>
            <a:ext cx="6711695" cy="6858001"/>
          </a:xfrm>
          <a:prstGeom prst="rect">
            <a:avLst/>
          </a:prstGeom>
          <a:gradFill flip="none" rotWithShape="1">
            <a:gsLst>
              <a:gs pos="0">
                <a:srgbClr val="1628D4">
                  <a:alpha val="85000"/>
                </a:srgbClr>
              </a:gs>
              <a:gs pos="58000">
                <a:srgbClr val="FF254F">
                  <a:alpha val="85000"/>
                </a:srgbClr>
              </a:gs>
            </a:gsLst>
            <a:lin ang="36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ts val="6100"/>
              </a:lnSpc>
              <a:defRPr sz="11900" spc="0">
                <a:solidFill>
                  <a:srgbClr val="FFFFFF"/>
                </a:solidFill>
              </a:defRPr>
            </a:pPr>
            <a:endParaRPr sz="595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BB897235-D0D4-5E5F-DD59-9CDEBF2E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972" y="6138196"/>
            <a:ext cx="1500960" cy="381600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EC040788-FBBC-9C13-EFAD-E5B42222246B}"/>
              </a:ext>
            </a:extLst>
          </p:cNvPr>
          <p:cNvSpPr txBox="1"/>
          <p:nvPr/>
        </p:nvSpPr>
        <p:spPr>
          <a:xfrm>
            <a:off x="885761" y="5945647"/>
            <a:ext cx="188113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management </a:t>
            </a:r>
          </a:p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Solplanet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kumimoji="0" lang="en-AU" sz="14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9" name="Group 123">
            <a:extLst>
              <a:ext uri="{FF2B5EF4-FFF2-40B4-BE49-F238E27FC236}">
                <a16:creationId xmlns:a16="http://schemas.microsoft.com/office/drawing/2014/main" id="{8FFB6F1C-E043-5B0B-98C8-B2FAFAFC7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249" y="5865856"/>
            <a:ext cx="317500" cy="558800"/>
            <a:chOff x="1682" y="1308"/>
            <a:chExt cx="200" cy="352"/>
          </a:xfrm>
        </p:grpSpPr>
        <p:sp>
          <p:nvSpPr>
            <p:cNvPr id="20" name="AutoShape 122">
              <a:extLst>
                <a:ext uri="{FF2B5EF4-FFF2-40B4-BE49-F238E27FC236}">
                  <a16:creationId xmlns:a16="http://schemas.microsoft.com/office/drawing/2014/main" id="{B274A607-9CCA-0308-4EC3-699E81F2CF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1308"/>
              <a:ext cx="20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124">
              <a:extLst>
                <a:ext uri="{FF2B5EF4-FFF2-40B4-BE49-F238E27FC236}">
                  <a16:creationId xmlns:a16="http://schemas.microsoft.com/office/drawing/2014/main" id="{932B89CD-A554-9C22-6091-1983B619ADCC}"/>
                </a:ext>
              </a:extLst>
            </p:cNvPr>
            <p:cNvSpPr/>
            <p:nvPr/>
          </p:nvSpPr>
          <p:spPr bwMode="auto">
            <a:xfrm>
              <a:off x="1744" y="1334"/>
              <a:ext cx="45" cy="0"/>
            </a:xfrm>
            <a:custGeom>
              <a:avLst/>
              <a:gdLst>
                <a:gd name="T0" fmla="*/ 0 w 71"/>
                <a:gd name="T1" fmla="*/ 0 w 71"/>
                <a:gd name="T2" fmla="*/ 71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22" name="Freeform 125">
              <a:extLst>
                <a:ext uri="{FF2B5EF4-FFF2-40B4-BE49-F238E27FC236}">
                  <a16:creationId xmlns:a16="http://schemas.microsoft.com/office/drawing/2014/main" id="{3C249BAF-9371-CFCD-D8CD-CD8D0B1A9BB0}"/>
                </a:ext>
              </a:extLst>
            </p:cNvPr>
            <p:cNvSpPr/>
            <p:nvPr/>
          </p:nvSpPr>
          <p:spPr bwMode="auto">
            <a:xfrm>
              <a:off x="1685" y="1310"/>
              <a:ext cx="163" cy="285"/>
            </a:xfrm>
            <a:custGeom>
              <a:avLst/>
              <a:gdLst>
                <a:gd name="T0" fmla="*/ 258 w 259"/>
                <a:gd name="T1" fmla="*/ 438 h 466"/>
                <a:gd name="T2" fmla="*/ 258 w 259"/>
                <a:gd name="T3" fmla="*/ 438 h 466"/>
                <a:gd name="T4" fmla="*/ 259 w 259"/>
                <a:gd name="T5" fmla="*/ 435 h 466"/>
                <a:gd name="T6" fmla="*/ 259 w 259"/>
                <a:gd name="T7" fmla="*/ 31 h 466"/>
                <a:gd name="T8" fmla="*/ 227 w 259"/>
                <a:gd name="T9" fmla="*/ 0 h 466"/>
                <a:gd name="T10" fmla="*/ 32 w 259"/>
                <a:gd name="T11" fmla="*/ 0 h 466"/>
                <a:gd name="T12" fmla="*/ 0 w 259"/>
                <a:gd name="T13" fmla="*/ 31 h 466"/>
                <a:gd name="T14" fmla="*/ 0 w 259"/>
                <a:gd name="T15" fmla="*/ 435 h 466"/>
                <a:gd name="T16" fmla="*/ 32 w 259"/>
                <a:gd name="T17" fmla="*/ 466 h 466"/>
                <a:gd name="T18" fmla="*/ 52 w 259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66">
                  <a:moveTo>
                    <a:pt x="258" y="438"/>
                  </a:moveTo>
                  <a:lnTo>
                    <a:pt x="258" y="438"/>
                  </a:lnTo>
                  <a:cubicBezTo>
                    <a:pt x="259" y="437"/>
                    <a:pt x="259" y="436"/>
                    <a:pt x="259" y="435"/>
                  </a:cubicBezTo>
                  <a:lnTo>
                    <a:pt x="259" y="31"/>
                  </a:lnTo>
                  <a:cubicBezTo>
                    <a:pt x="259" y="14"/>
                    <a:pt x="245" y="0"/>
                    <a:pt x="227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435"/>
                  </a:lnTo>
                  <a:cubicBezTo>
                    <a:pt x="0" y="452"/>
                    <a:pt x="14" y="466"/>
                    <a:pt x="32" y="466"/>
                  </a:cubicBezTo>
                  <a:lnTo>
                    <a:pt x="52" y="4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126">
              <a:extLst>
                <a:ext uri="{FF2B5EF4-FFF2-40B4-BE49-F238E27FC236}">
                  <a16:creationId xmlns:a16="http://schemas.microsoft.com/office/drawing/2014/main" id="{2F90AEEC-E6FD-15A7-7C3D-7088AADD2B4E}"/>
                </a:ext>
              </a:extLst>
            </p:cNvPr>
            <p:cNvSpPr/>
            <p:nvPr/>
          </p:nvSpPr>
          <p:spPr bwMode="auto">
            <a:xfrm>
              <a:off x="1730" y="1519"/>
              <a:ext cx="156" cy="144"/>
            </a:xfrm>
            <a:custGeom>
              <a:avLst/>
              <a:gdLst>
                <a:gd name="T0" fmla="*/ 246 w 246"/>
                <a:gd name="T1" fmla="*/ 235 h 236"/>
                <a:gd name="T2" fmla="*/ 246 w 246"/>
                <a:gd name="T3" fmla="*/ 235 h 236"/>
                <a:gd name="T4" fmla="*/ 246 w 246"/>
                <a:gd name="T5" fmla="*/ 181 h 236"/>
                <a:gd name="T6" fmla="*/ 191 w 246"/>
                <a:gd name="T7" fmla="*/ 126 h 236"/>
                <a:gd name="T8" fmla="*/ 129 w 246"/>
                <a:gd name="T9" fmla="*/ 126 h 236"/>
                <a:gd name="T10" fmla="*/ 129 w 246"/>
                <a:gd name="T11" fmla="*/ 24 h 236"/>
                <a:gd name="T12" fmla="*/ 105 w 246"/>
                <a:gd name="T13" fmla="*/ 0 h 236"/>
                <a:gd name="T14" fmla="*/ 82 w 246"/>
                <a:gd name="T15" fmla="*/ 24 h 236"/>
                <a:gd name="T16" fmla="*/ 82 w 246"/>
                <a:gd name="T17" fmla="*/ 172 h 236"/>
                <a:gd name="T18" fmla="*/ 43 w 246"/>
                <a:gd name="T19" fmla="*/ 133 h 236"/>
                <a:gd name="T20" fmla="*/ 9 w 246"/>
                <a:gd name="T21" fmla="*/ 133 h 236"/>
                <a:gd name="T22" fmla="*/ 9 w 246"/>
                <a:gd name="T23" fmla="*/ 166 h 236"/>
                <a:gd name="T24" fmla="*/ 79 w 246"/>
                <a:gd name="T2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36">
                  <a:moveTo>
                    <a:pt x="246" y="235"/>
                  </a:moveTo>
                  <a:lnTo>
                    <a:pt x="246" y="235"/>
                  </a:lnTo>
                  <a:lnTo>
                    <a:pt x="246" y="181"/>
                  </a:lnTo>
                  <a:cubicBezTo>
                    <a:pt x="246" y="151"/>
                    <a:pt x="221" y="126"/>
                    <a:pt x="191" y="126"/>
                  </a:cubicBezTo>
                  <a:lnTo>
                    <a:pt x="129" y="126"/>
                  </a:lnTo>
                  <a:lnTo>
                    <a:pt x="129" y="24"/>
                  </a:lnTo>
                  <a:cubicBezTo>
                    <a:pt x="129" y="11"/>
                    <a:pt x="118" y="0"/>
                    <a:pt x="105" y="0"/>
                  </a:cubicBezTo>
                  <a:cubicBezTo>
                    <a:pt x="92" y="0"/>
                    <a:pt x="82" y="11"/>
                    <a:pt x="82" y="24"/>
                  </a:cubicBezTo>
                  <a:lnTo>
                    <a:pt x="82" y="172"/>
                  </a:lnTo>
                  <a:lnTo>
                    <a:pt x="43" y="133"/>
                  </a:lnTo>
                  <a:cubicBezTo>
                    <a:pt x="33" y="123"/>
                    <a:pt x="19" y="123"/>
                    <a:pt x="9" y="133"/>
                  </a:cubicBezTo>
                  <a:cubicBezTo>
                    <a:pt x="0" y="142"/>
                    <a:pt x="0" y="157"/>
                    <a:pt x="9" y="166"/>
                  </a:cubicBezTo>
                  <a:lnTo>
                    <a:pt x="79" y="23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5B2948D4-BFDB-E26D-E3DF-8CDC9D6D7389}"/>
              </a:ext>
            </a:extLst>
          </p:cNvPr>
          <p:cNvSpPr txBox="1"/>
          <p:nvPr/>
        </p:nvSpPr>
        <p:spPr>
          <a:xfrm>
            <a:off x="468249" y="349363"/>
            <a:ext cx="608799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Multiple-inverter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s-ES" alt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A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kumimoji="0" lang="en-AU" sz="28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A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Stick</a:t>
            </a:r>
            <a:endParaRPr kumimoji="0" lang="en-AU" sz="6000" b="0" i="0" u="none" strike="noStrike" cap="none" spc="7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322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JiYzRjZDg4ODIxMmZkMzVjYzYxNzIzMDEwYjJjY2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be484a9-8421-45f4-a345-127ee1a8fddf}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be484a9-8421-45f4-a345-127ee1a8fddf}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heme/theme1.xml><?xml version="1.0" encoding="utf-8"?>
<a:theme xmlns:a="http://schemas.openxmlformats.org/drawingml/2006/main" name="Aiswei profil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Bebas Neue Bold"/>
        <a:ea typeface="Bebas Neue Bold"/>
        <a:cs typeface="Bebas Neue Bold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1081314"/>
            <a:satOff val="4338"/>
            <a:lumOff val="-8911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500" b="0" i="0" u="none" strike="noStrike" cap="none" spc="75" normalizeH="0" baseline="0">
            <a:ln>
              <a:noFill/>
            </a:ln>
            <a:solidFill>
              <a:srgbClr val="000000"/>
            </a:solidFill>
            <a:effectLst/>
            <a:uFillTx/>
            <a:latin typeface="Raleway"/>
            <a:ea typeface="Raleway"/>
            <a:cs typeface="Raleway"/>
            <a:sym typeface="Ralew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1274</Words>
  <Application>Microsoft Office PowerPoint</Application>
  <PresentationFormat>Widescreen</PresentationFormat>
  <Paragraphs>495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Helvetica Neue Medium</vt:lpstr>
      <vt:lpstr>Raleway</vt:lpstr>
      <vt:lpstr>Aiswei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Geeves</dc:creator>
  <cp:lastModifiedBy>Regina Unyi</cp:lastModifiedBy>
  <cp:revision>454</cp:revision>
  <dcterms:created xsi:type="dcterms:W3CDTF">2020-05-22T00:59:00Z</dcterms:created>
  <dcterms:modified xsi:type="dcterms:W3CDTF">2022-11-30T13:53:29Z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460D1B1F52C441DF95F00E7185ED9042</vt:lpwstr>
  </property>
</Properties>
</file>